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type="screen4x3" cy="6858000" cx="9144000"/>
  <p:notesSz cx="6858000" cy="9144000"/>
  <p:defaultText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5987" autoAdjust="0"/>
    <p:restoredTop sz="94660"/>
  </p:normalViewPr>
  <p:slideViewPr>
    <p:cSldViewPr snapToGrid="0">
      <p:cViewPr varScale="1">
        <p:scale>
          <a:sx n="116" d="100"/>
          <a:sy n="116" d="100"/>
        </p:scale>
        <p:origin x="1446" y="108"/>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tableStyles" Target="tableStyles.xml"/><Relationship Id="rId37" Type="http://schemas.openxmlformats.org/officeDocument/2006/relationships/presProps" Target="presProps.xml"/><Relationship Id="rId38"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p:bgPr>
    </p:bg>
    <p:spTree>
      <p:nvGrpSpPr>
        <p:cNvPr id="69" name=""/>
        <p:cNvGrpSpPr/>
        <p:nvPr/>
      </p:nvGrpSpPr>
      <p:grpSpPr>
        <a:xfrm>
          <a:off x="0" y="0"/>
          <a:ext cx="0" cy="0"/>
          <a:chOff x="0" y="0"/>
          <a:chExt cx="0" cy="0"/>
        </a:xfrm>
      </p:grpSpPr>
      <p:sp>
        <p:nvSpPr>
          <p:cNvPr id="1048683"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84"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85"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86"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87"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88"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24" name=""/>
        <p:cNvGrpSpPr/>
        <p:nvPr/>
      </p:nvGrpSpPr>
      <p:grpSpPr>
        <a:xfrm>
          <a:off x="0" y="0"/>
          <a:ext cx="0" cy="0"/>
          <a:chOff x="0" y="0"/>
          <a:chExt cx="0" cy="0"/>
        </a:xfrm>
      </p:grpSpPr>
      <p:sp>
        <p:nvSpPr>
          <p:cNvPr id="1048581" name="Title 1"/>
          <p:cNvSpPr>
            <a:spLocks noGrp="1"/>
          </p:cNvSpPr>
          <p:nvPr>
            <p:ph type="ctrTitle"/>
          </p:nvPr>
        </p:nvSpPr>
        <p:spPr>
          <a:xfrm>
            <a:off x="685800" y="1122363"/>
            <a:ext cx="7772400" cy="2387600"/>
          </a:xfrm>
        </p:spPr>
        <p:txBody>
          <a:bodyPr anchor="b"/>
          <a:lstStyle>
            <a:lvl1pPr algn="ctr">
              <a:defRPr sz="6000"/>
            </a:lvl1pPr>
          </a:lstStyle>
          <a:p>
            <a:r>
              <a:rPr altLang="zh-CN" lang="en-US" smtClean="0"/>
              <a:t>Click to edit Master title style</a:t>
            </a:r>
            <a:endParaRPr dirty="0" lang="en-US"/>
          </a:p>
        </p:txBody>
      </p:sp>
      <p:sp>
        <p:nvSpPr>
          <p:cNvPr id="1048582" name="Subtitle 2"/>
          <p:cNvSpPr>
            <a:spLocks noGrp="1"/>
          </p:cNvSpPr>
          <p:nvPr>
            <p:ph type="subTitle" idx="1"/>
          </p:nvPr>
        </p:nvSpPr>
        <p:spPr>
          <a:xfrm>
            <a:off x="1143000" y="3602038"/>
            <a:ext cx="6858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altLang="zh-CN" lang="en-US" smtClean="0"/>
              <a:t>Click to edit Master subtitle style</a:t>
            </a:r>
            <a:endParaRPr dirty="0" lang="en-US"/>
          </a:p>
        </p:txBody>
      </p:sp>
      <p:sp>
        <p:nvSpPr>
          <p:cNvPr id="1048583" name="Date Placeholder 3"/>
          <p:cNvSpPr>
            <a:spLocks noGrp="1"/>
          </p:cNvSpPr>
          <p:nvPr>
            <p:ph type="dt" sz="half" idx="10"/>
          </p:nvPr>
        </p:nvSpPr>
        <p:spPr/>
        <p:txBody>
          <a:bodyPr/>
          <a:p>
            <a:fld id="{70BC1078-46ED-40F9-8930-935BAD7C2B02}" type="datetimeFigureOut">
              <a:rPr altLang="en-US" lang="zh-CN" smtClean="0"/>
            </a:fld>
            <a:endParaRPr altLang="en-US" lang="zh-CN"/>
          </a:p>
        </p:txBody>
      </p:sp>
      <p:sp>
        <p:nvSpPr>
          <p:cNvPr id="1048584" name="Footer Placeholder 4"/>
          <p:cNvSpPr>
            <a:spLocks noGrp="1"/>
          </p:cNvSpPr>
          <p:nvPr>
            <p:ph type="ftr" sz="quarter" idx="11"/>
          </p:nvPr>
        </p:nvSpPr>
        <p:spPr/>
        <p:txBody>
          <a:bodyPr/>
          <a:p>
            <a:endParaRPr altLang="en-US" lang="zh-CN"/>
          </a:p>
        </p:txBody>
      </p:sp>
      <p:sp>
        <p:nvSpPr>
          <p:cNvPr id="1048585" name="Slide Number Placeholder 5"/>
          <p:cNvSpPr>
            <a:spLocks noGrp="1"/>
          </p:cNvSpPr>
          <p:nvPr>
            <p:ph type="sldNum" sz="quarter" idx="12"/>
          </p:nvPr>
        </p:nvSpPr>
        <p:spPr/>
        <p:txBody>
          <a:bodyPr/>
          <a:p>
            <a:fld id="{D5B52ADC-5BFA-4FBD-BEE2-16096B7F4166}" type="slidenum">
              <a:rPr altLang="en-US" lang="zh-CN" smtClean="0"/>
            </a:fld>
            <a:endParaRPr altLang="en-US"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67" name=""/>
        <p:cNvGrpSpPr/>
        <p:nvPr/>
      </p:nvGrpSpPr>
      <p:grpSpPr>
        <a:xfrm>
          <a:off x="0" y="0"/>
          <a:ext cx="0" cy="0"/>
          <a:chOff x="0" y="0"/>
          <a:chExt cx="0" cy="0"/>
        </a:xfrm>
      </p:grpSpPr>
      <p:sp>
        <p:nvSpPr>
          <p:cNvPr id="1048672" name="Title 1"/>
          <p:cNvSpPr>
            <a:spLocks noGrp="1"/>
          </p:cNvSpPr>
          <p:nvPr>
            <p:ph type="title"/>
          </p:nvPr>
        </p:nvSpPr>
        <p:spPr/>
        <p:txBody>
          <a:bodyPr/>
          <a:p>
            <a:r>
              <a:rPr altLang="zh-CN" lang="en-US" smtClean="0"/>
              <a:t>Click to edit Master title style</a:t>
            </a:r>
            <a:endParaRPr dirty="0" lang="en-US"/>
          </a:p>
        </p:txBody>
      </p:sp>
      <p:sp>
        <p:nvSpPr>
          <p:cNvPr id="1048673" name="Vertical Text Placeholder 2"/>
          <p:cNvSpPr>
            <a:spLocks noGrp="1"/>
          </p:cNvSpPr>
          <p:nvPr>
            <p:ph type="body" orient="vert" idx="1"/>
          </p:nvPr>
        </p:nvSpPr>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74" name="Date Placeholder 3"/>
          <p:cNvSpPr>
            <a:spLocks noGrp="1"/>
          </p:cNvSpPr>
          <p:nvPr>
            <p:ph type="dt" sz="half" idx="10"/>
          </p:nvPr>
        </p:nvSpPr>
        <p:spPr/>
        <p:txBody>
          <a:bodyPr/>
          <a:p>
            <a:fld id="{70BC1078-46ED-40F9-8930-935BAD7C2B02}" type="datetimeFigureOut">
              <a:rPr altLang="en-US" lang="zh-CN" smtClean="0"/>
            </a:fld>
            <a:endParaRPr altLang="en-US" lang="zh-CN"/>
          </a:p>
        </p:txBody>
      </p:sp>
      <p:sp>
        <p:nvSpPr>
          <p:cNvPr id="1048675" name="Footer Placeholder 4"/>
          <p:cNvSpPr>
            <a:spLocks noGrp="1"/>
          </p:cNvSpPr>
          <p:nvPr>
            <p:ph type="ftr" sz="quarter" idx="11"/>
          </p:nvPr>
        </p:nvSpPr>
        <p:spPr/>
        <p:txBody>
          <a:bodyPr/>
          <a:p>
            <a:endParaRPr altLang="en-US" lang="zh-CN"/>
          </a:p>
        </p:txBody>
      </p:sp>
      <p:sp>
        <p:nvSpPr>
          <p:cNvPr id="1048676" name="Slide Number Placeholder 5"/>
          <p:cNvSpPr>
            <a:spLocks noGrp="1"/>
          </p:cNvSpPr>
          <p:nvPr>
            <p:ph type="sldNum" sz="quarter" idx="12"/>
          </p:nvPr>
        </p:nvSpPr>
        <p:spPr/>
        <p:txBody>
          <a:bodyPr/>
          <a:p>
            <a:fld id="{D5B52ADC-5BFA-4FBD-BEE2-16096B7F4166}" type="slidenum">
              <a:rPr altLang="en-US" lang="zh-CN" smtClean="0"/>
            </a:fld>
            <a:endParaRPr altLang="en-US"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63" name=""/>
        <p:cNvGrpSpPr/>
        <p:nvPr/>
      </p:nvGrpSpPr>
      <p:grpSpPr>
        <a:xfrm>
          <a:off x="0" y="0"/>
          <a:ext cx="0" cy="0"/>
          <a:chOff x="0" y="0"/>
          <a:chExt cx="0" cy="0"/>
        </a:xfrm>
      </p:grpSpPr>
      <p:sp>
        <p:nvSpPr>
          <p:cNvPr id="1048653" name="Vertical Title 1"/>
          <p:cNvSpPr>
            <a:spLocks noGrp="1"/>
          </p:cNvSpPr>
          <p:nvPr>
            <p:ph type="title" orient="vert"/>
          </p:nvPr>
        </p:nvSpPr>
        <p:spPr>
          <a:xfrm>
            <a:off x="6543675" y="365125"/>
            <a:ext cx="1971675" cy="5811838"/>
          </a:xfrm>
        </p:spPr>
        <p:txBody>
          <a:bodyPr vert="eaVert"/>
          <a:p>
            <a:r>
              <a:rPr altLang="zh-CN" lang="en-US" smtClean="0"/>
              <a:t>Click to edit Master title style</a:t>
            </a:r>
            <a:endParaRPr dirty="0" lang="en-US"/>
          </a:p>
        </p:txBody>
      </p:sp>
      <p:sp>
        <p:nvSpPr>
          <p:cNvPr id="1048654" name="Vertical Text Placeholder 2"/>
          <p:cNvSpPr>
            <a:spLocks noGrp="1"/>
          </p:cNvSpPr>
          <p:nvPr>
            <p:ph type="body" orient="vert" idx="1"/>
          </p:nvPr>
        </p:nvSpPr>
        <p:spPr>
          <a:xfrm>
            <a:off x="628650" y="365125"/>
            <a:ext cx="5800725" cy="5811838"/>
          </a:xfrm>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55" name="Date Placeholder 3"/>
          <p:cNvSpPr>
            <a:spLocks noGrp="1"/>
          </p:cNvSpPr>
          <p:nvPr>
            <p:ph type="dt" sz="half" idx="10"/>
          </p:nvPr>
        </p:nvSpPr>
        <p:spPr/>
        <p:txBody>
          <a:bodyPr/>
          <a:p>
            <a:fld id="{70BC1078-46ED-40F9-8930-935BAD7C2B02}" type="datetimeFigureOut">
              <a:rPr altLang="en-US" lang="zh-CN" smtClean="0"/>
            </a:fld>
            <a:endParaRPr altLang="en-US" lang="zh-CN"/>
          </a:p>
        </p:txBody>
      </p:sp>
      <p:sp>
        <p:nvSpPr>
          <p:cNvPr id="1048656" name="Footer Placeholder 4"/>
          <p:cNvSpPr>
            <a:spLocks noGrp="1"/>
          </p:cNvSpPr>
          <p:nvPr>
            <p:ph type="ftr" sz="quarter" idx="11"/>
          </p:nvPr>
        </p:nvSpPr>
        <p:spPr/>
        <p:txBody>
          <a:bodyPr/>
          <a:p>
            <a:endParaRPr altLang="en-US" lang="zh-CN"/>
          </a:p>
        </p:txBody>
      </p:sp>
      <p:sp>
        <p:nvSpPr>
          <p:cNvPr id="1048657" name="Slide Number Placeholder 5"/>
          <p:cNvSpPr>
            <a:spLocks noGrp="1"/>
          </p:cNvSpPr>
          <p:nvPr>
            <p:ph type="sldNum" sz="quarter" idx="12"/>
          </p:nvPr>
        </p:nvSpPr>
        <p:spPr/>
        <p:txBody>
          <a:bodyPr/>
          <a:p>
            <a:fld id="{D5B52ADC-5BFA-4FBD-BEE2-16096B7F4166}" type="slidenum">
              <a:rPr altLang="en-US" lang="zh-CN" smtClean="0"/>
            </a:fld>
            <a:endParaRPr altLang="en-US"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38" name=""/>
        <p:cNvGrpSpPr/>
        <p:nvPr/>
      </p:nvGrpSpPr>
      <p:grpSpPr>
        <a:xfrm>
          <a:off x="0" y="0"/>
          <a:ext cx="0" cy="0"/>
          <a:chOff x="0" y="0"/>
          <a:chExt cx="0" cy="0"/>
        </a:xfrm>
      </p:grpSpPr>
      <p:sp>
        <p:nvSpPr>
          <p:cNvPr id="1048588" name="Title 1"/>
          <p:cNvSpPr>
            <a:spLocks noGrp="1"/>
          </p:cNvSpPr>
          <p:nvPr>
            <p:ph type="title"/>
          </p:nvPr>
        </p:nvSpPr>
        <p:spPr/>
        <p:txBody>
          <a:bodyPr/>
          <a:p>
            <a:r>
              <a:rPr altLang="zh-CN" lang="en-US" smtClean="0"/>
              <a:t>Click to edit Master title style</a:t>
            </a:r>
            <a:endParaRPr dirty="0" lang="en-US"/>
          </a:p>
        </p:txBody>
      </p:sp>
      <p:sp>
        <p:nvSpPr>
          <p:cNvPr id="1048589" name="Content Placeholder 2"/>
          <p:cNvSpPr>
            <a:spLocks noGrp="1"/>
          </p:cNvSpPr>
          <p:nvPr>
            <p:ph idx="1"/>
          </p:nvPr>
        </p:nvSpPr>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90" name="Date Placeholder 3"/>
          <p:cNvSpPr>
            <a:spLocks noGrp="1"/>
          </p:cNvSpPr>
          <p:nvPr>
            <p:ph type="dt" sz="half" idx="10"/>
          </p:nvPr>
        </p:nvSpPr>
        <p:spPr/>
        <p:txBody>
          <a:bodyPr/>
          <a:p>
            <a:fld id="{70BC1078-46ED-40F9-8930-935BAD7C2B02}" type="datetimeFigureOut">
              <a:rPr altLang="en-US" lang="zh-CN" smtClean="0"/>
            </a:fld>
            <a:endParaRPr altLang="en-US" lang="zh-CN"/>
          </a:p>
        </p:txBody>
      </p:sp>
      <p:sp>
        <p:nvSpPr>
          <p:cNvPr id="1048591" name="Footer Placeholder 4"/>
          <p:cNvSpPr>
            <a:spLocks noGrp="1"/>
          </p:cNvSpPr>
          <p:nvPr>
            <p:ph type="ftr" sz="quarter" idx="11"/>
          </p:nvPr>
        </p:nvSpPr>
        <p:spPr/>
        <p:txBody>
          <a:bodyPr/>
          <a:p>
            <a:endParaRPr altLang="en-US" lang="zh-CN"/>
          </a:p>
        </p:txBody>
      </p:sp>
      <p:sp>
        <p:nvSpPr>
          <p:cNvPr id="1048592" name="Slide Number Placeholder 5"/>
          <p:cNvSpPr>
            <a:spLocks noGrp="1"/>
          </p:cNvSpPr>
          <p:nvPr>
            <p:ph type="sldNum" sz="quarter" idx="12"/>
          </p:nvPr>
        </p:nvSpPr>
        <p:spPr/>
        <p:txBody>
          <a:bodyPr/>
          <a:p>
            <a:fld id="{D5B52ADC-5BFA-4FBD-BEE2-16096B7F4166}" type="slidenum">
              <a:rPr altLang="en-US" lang="zh-CN" smtClean="0"/>
            </a:fld>
            <a:endParaRPr altLang="en-US"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66" name=""/>
        <p:cNvGrpSpPr/>
        <p:nvPr/>
      </p:nvGrpSpPr>
      <p:grpSpPr>
        <a:xfrm>
          <a:off x="0" y="0"/>
          <a:ext cx="0" cy="0"/>
          <a:chOff x="0" y="0"/>
          <a:chExt cx="0" cy="0"/>
        </a:xfrm>
      </p:grpSpPr>
      <p:sp>
        <p:nvSpPr>
          <p:cNvPr id="1048667" name="Title 1"/>
          <p:cNvSpPr>
            <a:spLocks noGrp="1"/>
          </p:cNvSpPr>
          <p:nvPr>
            <p:ph type="title"/>
          </p:nvPr>
        </p:nvSpPr>
        <p:spPr>
          <a:xfrm>
            <a:off x="623888" y="1709739"/>
            <a:ext cx="7886700" cy="2852737"/>
          </a:xfrm>
        </p:spPr>
        <p:txBody>
          <a:bodyPr anchor="b"/>
          <a:lstStyle>
            <a:lvl1pPr>
              <a:defRPr sz="6000"/>
            </a:lvl1pPr>
          </a:lstStyle>
          <a:p>
            <a:r>
              <a:rPr altLang="zh-CN" lang="en-US" smtClean="0"/>
              <a:t>Click to edit Master title style</a:t>
            </a:r>
            <a:endParaRPr dirty="0" lang="en-US"/>
          </a:p>
        </p:txBody>
      </p:sp>
      <p:sp>
        <p:nvSpPr>
          <p:cNvPr id="1048668" name="Text Placeholder 2"/>
          <p:cNvSpPr>
            <a:spLocks noGrp="1"/>
          </p:cNvSpPr>
          <p:nvPr>
            <p:ph type="body" idx="1"/>
          </p:nvPr>
        </p:nvSpPr>
        <p:spPr>
          <a:xfrm>
            <a:off x="623888" y="4589464"/>
            <a:ext cx="7886700" cy="1500187"/>
          </a:xfrm>
        </p:spPr>
        <p:txBody>
          <a:bodyPr/>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altLang="zh-CN" lang="en-US" smtClean="0"/>
              <a:t>Click to edit Master text styles</a:t>
            </a:r>
          </a:p>
        </p:txBody>
      </p:sp>
      <p:sp>
        <p:nvSpPr>
          <p:cNvPr id="1048669" name="Date Placeholder 3"/>
          <p:cNvSpPr>
            <a:spLocks noGrp="1"/>
          </p:cNvSpPr>
          <p:nvPr>
            <p:ph type="dt" sz="half" idx="10"/>
          </p:nvPr>
        </p:nvSpPr>
        <p:spPr/>
        <p:txBody>
          <a:bodyPr/>
          <a:p>
            <a:fld id="{70BC1078-46ED-40F9-8930-935BAD7C2B02}" type="datetimeFigureOut">
              <a:rPr altLang="en-US" lang="zh-CN" smtClean="0"/>
            </a:fld>
            <a:endParaRPr altLang="en-US" lang="zh-CN"/>
          </a:p>
        </p:txBody>
      </p:sp>
      <p:sp>
        <p:nvSpPr>
          <p:cNvPr id="1048670" name="Footer Placeholder 4"/>
          <p:cNvSpPr>
            <a:spLocks noGrp="1"/>
          </p:cNvSpPr>
          <p:nvPr>
            <p:ph type="ftr" sz="quarter" idx="11"/>
          </p:nvPr>
        </p:nvSpPr>
        <p:spPr/>
        <p:txBody>
          <a:bodyPr/>
          <a:p>
            <a:endParaRPr altLang="en-US" lang="zh-CN"/>
          </a:p>
        </p:txBody>
      </p:sp>
      <p:sp>
        <p:nvSpPr>
          <p:cNvPr id="1048671" name="Slide Number Placeholder 5"/>
          <p:cNvSpPr>
            <a:spLocks noGrp="1"/>
          </p:cNvSpPr>
          <p:nvPr>
            <p:ph type="sldNum" sz="quarter" idx="12"/>
          </p:nvPr>
        </p:nvSpPr>
        <p:spPr/>
        <p:txBody>
          <a:bodyPr/>
          <a:p>
            <a:fld id="{D5B52ADC-5BFA-4FBD-BEE2-16096B7F4166}" type="slidenum">
              <a:rPr altLang="en-US" lang="zh-CN" smtClean="0"/>
            </a:fld>
            <a:endParaRPr altLang="en-US"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60" name=""/>
        <p:cNvGrpSpPr/>
        <p:nvPr/>
      </p:nvGrpSpPr>
      <p:grpSpPr>
        <a:xfrm>
          <a:off x="0" y="0"/>
          <a:ext cx="0" cy="0"/>
          <a:chOff x="0" y="0"/>
          <a:chExt cx="0" cy="0"/>
        </a:xfrm>
      </p:grpSpPr>
      <p:sp>
        <p:nvSpPr>
          <p:cNvPr id="1048635" name="Title 1"/>
          <p:cNvSpPr>
            <a:spLocks noGrp="1"/>
          </p:cNvSpPr>
          <p:nvPr>
            <p:ph type="title"/>
          </p:nvPr>
        </p:nvSpPr>
        <p:spPr/>
        <p:txBody>
          <a:bodyPr/>
          <a:p>
            <a:r>
              <a:rPr altLang="zh-CN" lang="en-US" smtClean="0"/>
              <a:t>Click to edit Master title style</a:t>
            </a:r>
            <a:endParaRPr dirty="0" lang="en-US"/>
          </a:p>
        </p:txBody>
      </p:sp>
      <p:sp>
        <p:nvSpPr>
          <p:cNvPr id="1048636" name="Content Placeholder 2"/>
          <p:cNvSpPr>
            <a:spLocks noGrp="1"/>
          </p:cNvSpPr>
          <p:nvPr>
            <p:ph sz="half" idx="1"/>
          </p:nvPr>
        </p:nvSpPr>
        <p:spPr>
          <a:xfrm>
            <a:off x="6286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7" name="Content Placeholder 3"/>
          <p:cNvSpPr>
            <a:spLocks noGrp="1"/>
          </p:cNvSpPr>
          <p:nvPr>
            <p:ph sz="half" idx="2"/>
          </p:nvPr>
        </p:nvSpPr>
        <p:spPr>
          <a:xfrm>
            <a:off x="46291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8" name="Date Placeholder 4"/>
          <p:cNvSpPr>
            <a:spLocks noGrp="1"/>
          </p:cNvSpPr>
          <p:nvPr>
            <p:ph type="dt" sz="half" idx="10"/>
          </p:nvPr>
        </p:nvSpPr>
        <p:spPr/>
        <p:txBody>
          <a:bodyPr/>
          <a:p>
            <a:fld id="{70BC1078-46ED-40F9-8930-935BAD7C2B02}" type="datetimeFigureOut">
              <a:rPr altLang="en-US" lang="zh-CN" smtClean="0"/>
            </a:fld>
            <a:endParaRPr altLang="en-US" lang="zh-CN"/>
          </a:p>
        </p:txBody>
      </p:sp>
      <p:sp>
        <p:nvSpPr>
          <p:cNvPr id="1048639" name="Footer Placeholder 5"/>
          <p:cNvSpPr>
            <a:spLocks noGrp="1"/>
          </p:cNvSpPr>
          <p:nvPr>
            <p:ph type="ftr" sz="quarter" idx="11"/>
          </p:nvPr>
        </p:nvSpPr>
        <p:spPr/>
        <p:txBody>
          <a:bodyPr/>
          <a:p>
            <a:endParaRPr altLang="en-US" lang="zh-CN"/>
          </a:p>
        </p:txBody>
      </p:sp>
      <p:sp>
        <p:nvSpPr>
          <p:cNvPr id="1048640" name="Slide Number Placeholder 6"/>
          <p:cNvSpPr>
            <a:spLocks noGrp="1"/>
          </p:cNvSpPr>
          <p:nvPr>
            <p:ph type="sldNum" sz="quarter" idx="12"/>
          </p:nvPr>
        </p:nvSpPr>
        <p:spPr/>
        <p:txBody>
          <a:bodyPr/>
          <a:p>
            <a:fld id="{D5B52ADC-5BFA-4FBD-BEE2-16096B7F4166}" type="slidenum">
              <a:rPr altLang="en-US" lang="zh-CN" smtClean="0"/>
            </a:fld>
            <a:endParaRPr altLang="en-US"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61" name=""/>
        <p:cNvGrpSpPr/>
        <p:nvPr/>
      </p:nvGrpSpPr>
      <p:grpSpPr>
        <a:xfrm>
          <a:off x="0" y="0"/>
          <a:ext cx="0" cy="0"/>
          <a:chOff x="0" y="0"/>
          <a:chExt cx="0" cy="0"/>
        </a:xfrm>
      </p:grpSpPr>
      <p:sp>
        <p:nvSpPr>
          <p:cNvPr id="1048641" name="Title 1"/>
          <p:cNvSpPr>
            <a:spLocks noGrp="1"/>
          </p:cNvSpPr>
          <p:nvPr>
            <p:ph type="title"/>
          </p:nvPr>
        </p:nvSpPr>
        <p:spPr>
          <a:xfrm>
            <a:off x="629841" y="365126"/>
            <a:ext cx="7886700" cy="1325563"/>
          </a:xfrm>
        </p:spPr>
        <p:txBody>
          <a:bodyPr/>
          <a:p>
            <a:r>
              <a:rPr altLang="zh-CN" lang="en-US" smtClean="0"/>
              <a:t>Click to edit Master title style</a:t>
            </a:r>
            <a:endParaRPr dirty="0" lang="en-US"/>
          </a:p>
        </p:txBody>
      </p:sp>
      <p:sp>
        <p:nvSpPr>
          <p:cNvPr id="1048642" name="Text Placeholder 2"/>
          <p:cNvSpPr>
            <a:spLocks noGrp="1"/>
          </p:cNvSpPr>
          <p:nvPr>
            <p:ph type="body" idx="1"/>
          </p:nvPr>
        </p:nvSpPr>
        <p:spPr>
          <a:xfrm>
            <a:off x="629842" y="1681163"/>
            <a:ext cx="3868340"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43" name="Content Placeholder 3"/>
          <p:cNvSpPr>
            <a:spLocks noGrp="1"/>
          </p:cNvSpPr>
          <p:nvPr>
            <p:ph sz="half" idx="2"/>
          </p:nvPr>
        </p:nvSpPr>
        <p:spPr>
          <a:xfrm>
            <a:off x="629842" y="2505075"/>
            <a:ext cx="3868340"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44" name="Text Placeholder 4"/>
          <p:cNvSpPr>
            <a:spLocks noGrp="1"/>
          </p:cNvSpPr>
          <p:nvPr>
            <p:ph type="body" sz="quarter" idx="3"/>
          </p:nvPr>
        </p:nvSpPr>
        <p:spPr>
          <a:xfrm>
            <a:off x="4629150" y="1681163"/>
            <a:ext cx="3887391"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45" name="Content Placeholder 5"/>
          <p:cNvSpPr>
            <a:spLocks noGrp="1"/>
          </p:cNvSpPr>
          <p:nvPr>
            <p:ph sz="quarter" idx="4"/>
          </p:nvPr>
        </p:nvSpPr>
        <p:spPr>
          <a:xfrm>
            <a:off x="4629150" y="2505075"/>
            <a:ext cx="3887391"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46" name="Date Placeholder 6"/>
          <p:cNvSpPr>
            <a:spLocks noGrp="1"/>
          </p:cNvSpPr>
          <p:nvPr>
            <p:ph type="dt" sz="half" idx="10"/>
          </p:nvPr>
        </p:nvSpPr>
        <p:spPr/>
        <p:txBody>
          <a:bodyPr/>
          <a:p>
            <a:fld id="{70BC1078-46ED-40F9-8930-935BAD7C2B02}" type="datetimeFigureOut">
              <a:rPr altLang="en-US" lang="zh-CN" smtClean="0"/>
            </a:fld>
            <a:endParaRPr altLang="en-US" lang="zh-CN"/>
          </a:p>
        </p:txBody>
      </p:sp>
      <p:sp>
        <p:nvSpPr>
          <p:cNvPr id="1048647" name="Footer Placeholder 7"/>
          <p:cNvSpPr>
            <a:spLocks noGrp="1"/>
          </p:cNvSpPr>
          <p:nvPr>
            <p:ph type="ftr" sz="quarter" idx="11"/>
          </p:nvPr>
        </p:nvSpPr>
        <p:spPr/>
        <p:txBody>
          <a:bodyPr/>
          <a:p>
            <a:endParaRPr altLang="en-US" lang="zh-CN"/>
          </a:p>
        </p:txBody>
      </p:sp>
      <p:sp>
        <p:nvSpPr>
          <p:cNvPr id="1048648" name="Slide Number Placeholder 8"/>
          <p:cNvSpPr>
            <a:spLocks noGrp="1"/>
          </p:cNvSpPr>
          <p:nvPr>
            <p:ph type="sldNum" sz="quarter" idx="12"/>
          </p:nvPr>
        </p:nvSpPr>
        <p:spPr/>
        <p:txBody>
          <a:bodyPr/>
          <a:p>
            <a:fld id="{D5B52ADC-5BFA-4FBD-BEE2-16096B7F4166}" type="slidenum">
              <a:rPr altLang="en-US" lang="zh-CN" smtClean="0"/>
            </a:fld>
            <a:endParaRPr altLang="en-US"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62" name=""/>
        <p:cNvGrpSpPr/>
        <p:nvPr/>
      </p:nvGrpSpPr>
      <p:grpSpPr>
        <a:xfrm>
          <a:off x="0" y="0"/>
          <a:ext cx="0" cy="0"/>
          <a:chOff x="0" y="0"/>
          <a:chExt cx="0" cy="0"/>
        </a:xfrm>
      </p:grpSpPr>
      <p:sp>
        <p:nvSpPr>
          <p:cNvPr id="1048649" name="Title 1"/>
          <p:cNvSpPr>
            <a:spLocks noGrp="1"/>
          </p:cNvSpPr>
          <p:nvPr>
            <p:ph type="title"/>
          </p:nvPr>
        </p:nvSpPr>
        <p:spPr/>
        <p:txBody>
          <a:bodyPr/>
          <a:p>
            <a:r>
              <a:rPr altLang="zh-CN" lang="en-US" smtClean="0"/>
              <a:t>Click to edit Master title style</a:t>
            </a:r>
            <a:endParaRPr dirty="0" lang="en-US"/>
          </a:p>
        </p:txBody>
      </p:sp>
      <p:sp>
        <p:nvSpPr>
          <p:cNvPr id="1048650" name="Date Placeholder 2"/>
          <p:cNvSpPr>
            <a:spLocks noGrp="1"/>
          </p:cNvSpPr>
          <p:nvPr>
            <p:ph type="dt" sz="half" idx="10"/>
          </p:nvPr>
        </p:nvSpPr>
        <p:spPr/>
        <p:txBody>
          <a:bodyPr/>
          <a:p>
            <a:fld id="{70BC1078-46ED-40F9-8930-935BAD7C2B02}" type="datetimeFigureOut">
              <a:rPr altLang="en-US" lang="zh-CN" smtClean="0"/>
            </a:fld>
            <a:endParaRPr altLang="en-US" lang="zh-CN"/>
          </a:p>
        </p:txBody>
      </p:sp>
      <p:sp>
        <p:nvSpPr>
          <p:cNvPr id="1048651" name="Footer Placeholder 3"/>
          <p:cNvSpPr>
            <a:spLocks noGrp="1"/>
          </p:cNvSpPr>
          <p:nvPr>
            <p:ph type="ftr" sz="quarter" idx="11"/>
          </p:nvPr>
        </p:nvSpPr>
        <p:spPr/>
        <p:txBody>
          <a:bodyPr/>
          <a:p>
            <a:endParaRPr altLang="en-US" lang="zh-CN"/>
          </a:p>
        </p:txBody>
      </p:sp>
      <p:sp>
        <p:nvSpPr>
          <p:cNvPr id="1048652" name="Slide Number Placeholder 4"/>
          <p:cNvSpPr>
            <a:spLocks noGrp="1"/>
          </p:cNvSpPr>
          <p:nvPr>
            <p:ph type="sldNum" sz="quarter" idx="12"/>
          </p:nvPr>
        </p:nvSpPr>
        <p:spPr/>
        <p:txBody>
          <a:bodyPr/>
          <a:p>
            <a:fld id="{D5B52ADC-5BFA-4FBD-BEE2-16096B7F4166}" type="slidenum">
              <a:rPr altLang="en-US" lang="zh-CN" smtClean="0"/>
            </a:fld>
            <a:endParaRPr altLang="en-US"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64" name=""/>
        <p:cNvGrpSpPr/>
        <p:nvPr/>
      </p:nvGrpSpPr>
      <p:grpSpPr>
        <a:xfrm>
          <a:off x="0" y="0"/>
          <a:ext cx="0" cy="0"/>
          <a:chOff x="0" y="0"/>
          <a:chExt cx="0" cy="0"/>
        </a:xfrm>
      </p:grpSpPr>
      <p:sp>
        <p:nvSpPr>
          <p:cNvPr id="1048658" name="Date Placeholder 1"/>
          <p:cNvSpPr>
            <a:spLocks noGrp="1"/>
          </p:cNvSpPr>
          <p:nvPr>
            <p:ph type="dt" sz="half" idx="10"/>
          </p:nvPr>
        </p:nvSpPr>
        <p:spPr/>
        <p:txBody>
          <a:bodyPr/>
          <a:p>
            <a:fld id="{70BC1078-46ED-40F9-8930-935BAD7C2B02}" type="datetimeFigureOut">
              <a:rPr altLang="en-US" lang="zh-CN" smtClean="0"/>
            </a:fld>
            <a:endParaRPr altLang="en-US" lang="zh-CN"/>
          </a:p>
        </p:txBody>
      </p:sp>
      <p:sp>
        <p:nvSpPr>
          <p:cNvPr id="1048659" name="Footer Placeholder 2"/>
          <p:cNvSpPr>
            <a:spLocks noGrp="1"/>
          </p:cNvSpPr>
          <p:nvPr>
            <p:ph type="ftr" sz="quarter" idx="11"/>
          </p:nvPr>
        </p:nvSpPr>
        <p:spPr/>
        <p:txBody>
          <a:bodyPr/>
          <a:p>
            <a:endParaRPr altLang="en-US" lang="zh-CN"/>
          </a:p>
        </p:txBody>
      </p:sp>
      <p:sp>
        <p:nvSpPr>
          <p:cNvPr id="1048660" name="Slide Number Placeholder 3"/>
          <p:cNvSpPr>
            <a:spLocks noGrp="1"/>
          </p:cNvSpPr>
          <p:nvPr>
            <p:ph type="sldNum" sz="quarter" idx="12"/>
          </p:nvPr>
        </p:nvSpPr>
        <p:spPr/>
        <p:txBody>
          <a:bodyPr/>
          <a:p>
            <a:fld id="{D5B52ADC-5BFA-4FBD-BEE2-16096B7F4166}" type="slidenum">
              <a:rPr altLang="en-US" lang="zh-CN" smtClean="0"/>
            </a:fld>
            <a:endParaRPr altLang="en-US"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68" name=""/>
        <p:cNvGrpSpPr/>
        <p:nvPr/>
      </p:nvGrpSpPr>
      <p:grpSpPr>
        <a:xfrm>
          <a:off x="0" y="0"/>
          <a:ext cx="0" cy="0"/>
          <a:chOff x="0" y="0"/>
          <a:chExt cx="0" cy="0"/>
        </a:xfrm>
      </p:grpSpPr>
      <p:sp>
        <p:nvSpPr>
          <p:cNvPr id="1048677"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78"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79"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80" name="Date Placeholder 4"/>
          <p:cNvSpPr>
            <a:spLocks noGrp="1"/>
          </p:cNvSpPr>
          <p:nvPr>
            <p:ph type="dt" sz="half" idx="10"/>
          </p:nvPr>
        </p:nvSpPr>
        <p:spPr/>
        <p:txBody>
          <a:bodyPr/>
          <a:p>
            <a:fld id="{70BC1078-46ED-40F9-8930-935BAD7C2B02}" type="datetimeFigureOut">
              <a:rPr altLang="en-US" lang="zh-CN" smtClean="0"/>
            </a:fld>
            <a:endParaRPr altLang="en-US" lang="zh-CN"/>
          </a:p>
        </p:txBody>
      </p:sp>
      <p:sp>
        <p:nvSpPr>
          <p:cNvPr id="1048681" name="Footer Placeholder 5"/>
          <p:cNvSpPr>
            <a:spLocks noGrp="1"/>
          </p:cNvSpPr>
          <p:nvPr>
            <p:ph type="ftr" sz="quarter" idx="11"/>
          </p:nvPr>
        </p:nvSpPr>
        <p:spPr/>
        <p:txBody>
          <a:bodyPr/>
          <a:p>
            <a:endParaRPr altLang="en-US" lang="zh-CN"/>
          </a:p>
        </p:txBody>
      </p:sp>
      <p:sp>
        <p:nvSpPr>
          <p:cNvPr id="1048682" name="Slide Number Placeholder 6"/>
          <p:cNvSpPr>
            <a:spLocks noGrp="1"/>
          </p:cNvSpPr>
          <p:nvPr>
            <p:ph type="sldNum" sz="quarter" idx="12"/>
          </p:nvPr>
        </p:nvSpPr>
        <p:spPr/>
        <p:txBody>
          <a:bodyPr/>
          <a:p>
            <a:fld id="{D5B52ADC-5BFA-4FBD-BEE2-16096B7F4166}" type="slidenum">
              <a:rPr altLang="en-US" lang="zh-CN" smtClean="0"/>
            </a:fld>
            <a:endParaRPr altLang="en-US"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65" name=""/>
        <p:cNvGrpSpPr/>
        <p:nvPr/>
      </p:nvGrpSpPr>
      <p:grpSpPr>
        <a:xfrm>
          <a:off x="0" y="0"/>
          <a:ext cx="0" cy="0"/>
          <a:chOff x="0" y="0"/>
          <a:chExt cx="0" cy="0"/>
        </a:xfrm>
      </p:grpSpPr>
      <p:sp>
        <p:nvSpPr>
          <p:cNvPr id="1048661"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62" name="Picture Placeholder 2"/>
          <p:cNvSpPr>
            <a:spLocks noChangeAspect="1" noGrp="1"/>
          </p:cNvSpPr>
          <p:nvPr>
            <p:ph type="pic" idx="1"/>
          </p:nvPr>
        </p:nvSpPr>
        <p:spPr>
          <a:xfrm>
            <a:off x="3887391" y="987426"/>
            <a:ext cx="4629150" cy="4873625"/>
          </a:xfrm>
        </p:spPr>
        <p:txBody>
          <a:bodyPr anchor="t"/>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altLang="zh-CN" lang="en-US" smtClean="0"/>
              <a:t>Click icon to add picture</a:t>
            </a:r>
            <a:endParaRPr dirty="0" lang="en-US"/>
          </a:p>
        </p:txBody>
      </p:sp>
      <p:sp>
        <p:nvSpPr>
          <p:cNvPr id="1048663"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64" name="Date Placeholder 4"/>
          <p:cNvSpPr>
            <a:spLocks noGrp="1"/>
          </p:cNvSpPr>
          <p:nvPr>
            <p:ph type="dt" sz="half" idx="10"/>
          </p:nvPr>
        </p:nvSpPr>
        <p:spPr/>
        <p:txBody>
          <a:bodyPr/>
          <a:p>
            <a:fld id="{70BC1078-46ED-40F9-8930-935BAD7C2B02}" type="datetimeFigureOut">
              <a:rPr altLang="en-US" lang="zh-CN" smtClean="0"/>
            </a:fld>
            <a:endParaRPr altLang="en-US" lang="zh-CN"/>
          </a:p>
        </p:txBody>
      </p:sp>
      <p:sp>
        <p:nvSpPr>
          <p:cNvPr id="1048665" name="Footer Placeholder 5"/>
          <p:cNvSpPr>
            <a:spLocks noGrp="1"/>
          </p:cNvSpPr>
          <p:nvPr>
            <p:ph type="ftr" sz="quarter" idx="11"/>
          </p:nvPr>
        </p:nvSpPr>
        <p:spPr/>
        <p:txBody>
          <a:bodyPr/>
          <a:p>
            <a:endParaRPr altLang="en-US" lang="zh-CN"/>
          </a:p>
        </p:txBody>
      </p:sp>
      <p:sp>
        <p:nvSpPr>
          <p:cNvPr id="1048666" name="Slide Number Placeholder 6"/>
          <p:cNvSpPr>
            <a:spLocks noGrp="1"/>
          </p:cNvSpPr>
          <p:nvPr>
            <p:ph type="sldNum" sz="quarter" idx="12"/>
          </p:nvPr>
        </p:nvSpPr>
        <p:spPr/>
        <p:txBody>
          <a:bodyPr/>
          <a:p>
            <a:fld id="{D5B52ADC-5BFA-4FBD-BEE2-16096B7F4166}" type="slidenum">
              <a:rPr altLang="en-US" lang="zh-CN" smtClean="0"/>
            </a:fld>
            <a:endParaRPr altLang="en-US" lang="zh-C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2"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p:spPr>
        <p:txBody>
          <a:bodyPr anchor="ctr" bIns="45720" lIns="91440" rIns="91440" rtlCol="0" tIns="45720" vert="horz">
            <a:normAutofit/>
          </a:bodyPr>
          <a:p>
            <a:r>
              <a:rPr altLang="zh-CN" lang="en-US" smtClean="0"/>
              <a:t>Click to edit Master title style</a:t>
            </a:r>
            <a:endParaRPr dirty="0" lang="en-US"/>
          </a:p>
        </p:txBody>
      </p:sp>
      <p:sp>
        <p:nvSpPr>
          <p:cNvPr id="1048577" name="Text Placeholder 2"/>
          <p:cNvSpPr>
            <a:spLocks noGrp="1"/>
          </p:cNvSpPr>
          <p:nvPr>
            <p:ph type="body" idx="1"/>
          </p:nvPr>
        </p:nvSpPr>
        <p:spPr>
          <a:xfrm>
            <a:off x="628650" y="1825625"/>
            <a:ext cx="7886700" cy="4351338"/>
          </a:xfrm>
          <a:prstGeom prst="rect"/>
        </p:spPr>
        <p:txBody>
          <a:bodyPr bIns="45720" lIns="91440" rIns="91440" rtlCol="0" tIns="45720" vert="horz">
            <a:normAutofit/>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78" name="Date Placeholder 3"/>
          <p:cNvSpPr>
            <a:spLocks noGrp="1"/>
          </p:cNvSpPr>
          <p:nvPr>
            <p:ph type="dt" sz="half" idx="2"/>
          </p:nvPr>
        </p:nvSpPr>
        <p:spPr>
          <a:xfrm>
            <a:off x="628650" y="6356351"/>
            <a:ext cx="2057400" cy="365125"/>
          </a:xfrm>
          <a:prstGeom prst="rect"/>
        </p:spPr>
        <p:txBody>
          <a:bodyPr anchor="ctr" bIns="45720" lIns="91440" rIns="91440" rtlCol="0" tIns="45720" vert="horz"/>
          <a:lstStyle>
            <a:lvl1pPr algn="l">
              <a:defRPr sz="1200">
                <a:solidFill>
                  <a:schemeClr val="tx1">
                    <a:tint val="75000"/>
                  </a:schemeClr>
                </a:solidFill>
              </a:defRPr>
            </a:lvl1pPr>
          </a:lstStyle>
          <a:p>
            <a:fld id="{70BC1078-46ED-40F9-8930-935BAD7C2B02}" type="datetimeFigureOut">
              <a:rPr altLang="en-US" lang="zh-CN" smtClean="0"/>
            </a:fld>
            <a:endParaRPr altLang="en-US" lang="zh-CN"/>
          </a:p>
        </p:txBody>
      </p:sp>
      <p:sp>
        <p:nvSpPr>
          <p:cNvPr id="1048579" name="Footer Placeholder 4"/>
          <p:cNvSpPr>
            <a:spLocks noGrp="1"/>
          </p:cNvSpPr>
          <p:nvPr>
            <p:ph type="ftr" sz="quarter" idx="3"/>
          </p:nvPr>
        </p:nvSpPr>
        <p:spPr>
          <a:xfrm>
            <a:off x="3028950" y="6356351"/>
            <a:ext cx="3086100" cy="365125"/>
          </a:xfrm>
          <a:prstGeom prst="rect"/>
        </p:spPr>
        <p:txBody>
          <a:bodyPr anchor="ctr" bIns="45720" lIns="91440" rIns="91440" rtlCol="0" tIns="45720" vert="horz"/>
          <a:lstStyle>
            <a:lvl1pPr algn="ctr">
              <a:defRPr sz="1200">
                <a:solidFill>
                  <a:schemeClr val="tx1">
                    <a:tint val="75000"/>
                  </a:schemeClr>
                </a:solidFill>
              </a:defRPr>
            </a:lvl1pPr>
          </a:lstStyle>
          <a:p>
            <a:endParaRPr altLang="en-US" lang="zh-CN"/>
          </a:p>
        </p:txBody>
      </p:sp>
      <p:sp>
        <p:nvSpPr>
          <p:cNvPr id="1048580" name="Slide Number Placeholder 5"/>
          <p:cNvSpPr>
            <a:spLocks noGrp="1"/>
          </p:cNvSpPr>
          <p:nvPr>
            <p:ph type="sldNum" sz="quarter" idx="4"/>
          </p:nvPr>
        </p:nvSpPr>
        <p:spPr>
          <a:xfrm>
            <a:off x="6457950" y="6356351"/>
            <a:ext cx="2057400" cy="365125"/>
          </a:xfrm>
          <a:prstGeom prst="rect"/>
        </p:spPr>
        <p:txBody>
          <a:bodyPr anchor="ctr" bIns="45720" lIns="91440" rIns="91440" rtlCol="0" tIns="45720" vert="horz"/>
          <a:lstStyle>
            <a:lvl1pPr algn="r">
              <a:defRPr sz="1200">
                <a:solidFill>
                  <a:schemeClr val="tx1">
                    <a:tint val="75000"/>
                  </a:schemeClr>
                </a:solidFill>
              </a:defRPr>
            </a:lvl1pPr>
          </a:lstStyle>
          <a:p>
            <a:fld id="{D5B52ADC-5BFA-4FBD-BEE2-16096B7F4166}" type="slidenum">
              <a:rPr altLang="en-US" lang="zh-CN" smtClean="0"/>
            </a:fld>
            <a:endParaRPr altLang="en-US" lang="zh-CN"/>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5" name=""/>
        <p:cNvGrpSpPr/>
        <p:nvPr/>
      </p:nvGrpSpPr>
      <p:grpSpPr>
        <a:xfrm>
          <a:off x="0" y="0"/>
          <a:ext cx="0" cy="0"/>
          <a:chOff x="0" y="0"/>
          <a:chExt cx="0" cy="0"/>
        </a:xfrm>
      </p:grpSpPr>
      <p:sp>
        <p:nvSpPr>
          <p:cNvPr id="1048586" name="Title 1"/>
          <p:cNvSpPr>
            <a:spLocks noGrp="1"/>
          </p:cNvSpPr>
          <p:nvPr>
            <p:ph type="ctrTitle"/>
          </p:nvPr>
        </p:nvSpPr>
        <p:spPr>
          <a:xfrm rot="21912">
            <a:off x="899090" y="1118973"/>
            <a:ext cx="6828622" cy="743073"/>
          </a:xfrm>
        </p:spPr>
        <p:txBody>
          <a:bodyPr>
            <a:normAutofit fontScale="90000"/>
          </a:bodyPr>
          <a:p>
            <a:br>
              <a:rPr altLang="zh-CN" sz="3600" lang="en-US"/>
            </a:br>
            <a:br>
              <a:rPr altLang="zh-CN" sz="3600" lang="en-US"/>
            </a:br>
            <a:r>
              <a:rPr altLang="en-US" sz="3600" lang="zh-CN"/>
              <a:t>ب</a:t>
            </a:r>
            <a:r>
              <a:rPr altLang="en-US" sz="3600" lang="zh-CN"/>
              <a:t>س</a:t>
            </a:r>
            <a:r>
              <a:rPr altLang="en-US" sz="3600" lang="zh-CN"/>
              <a:t>م</a:t>
            </a:r>
            <a:r>
              <a:rPr altLang="en-US" sz="3600" lang="zh-CN"/>
              <a:t>ه</a:t>
            </a:r>
            <a:r>
              <a:rPr altLang="zh-CN" sz="3600" lang="en-US"/>
              <a:t> </a:t>
            </a:r>
            <a:r>
              <a:rPr altLang="en-US" sz="3600" lang="zh-CN"/>
              <a:t>ت</a:t>
            </a:r>
            <a:r>
              <a:rPr altLang="en-US" sz="3600" lang="zh-CN"/>
              <a:t>ع</a:t>
            </a:r>
            <a:r>
              <a:rPr altLang="en-US" sz="3600" lang="zh-CN"/>
              <a:t>ا</a:t>
            </a:r>
            <a:r>
              <a:rPr altLang="en-US" sz="3600" lang="zh-CN"/>
              <a:t>ل</a:t>
            </a:r>
            <a:r>
              <a:rPr altLang="en-US" sz="3600" lang="zh-CN"/>
              <a:t>ی</a:t>
            </a:r>
            <a:endParaRPr altLang="zh-CN" sz="4400" lang="en-US"/>
          </a:p>
        </p:txBody>
      </p:sp>
      <p:sp>
        <p:nvSpPr>
          <p:cNvPr id="1048587" name="Subtitle 2"/>
          <p:cNvSpPr>
            <a:spLocks noGrp="1"/>
          </p:cNvSpPr>
          <p:nvPr>
            <p:ph type="subTitle" idx="1"/>
          </p:nvPr>
        </p:nvSpPr>
        <p:spPr>
          <a:xfrm>
            <a:off x="480673" y="2155989"/>
            <a:ext cx="7667776" cy="4572554"/>
          </a:xfrm>
        </p:spPr>
        <p:txBody>
          <a:bodyPr>
            <a:noAutofit/>
          </a:bodyPr>
          <a:p>
            <a:r>
              <a:rPr altLang="en-US" sz="4000" lang="zh-CN"/>
              <a:t>ش</a:t>
            </a:r>
            <a:r>
              <a:rPr altLang="en-US" sz="4000" lang="zh-CN"/>
              <a:t>ش</a:t>
            </a:r>
            <a:r>
              <a:rPr altLang="en-US" sz="4000" lang="zh-CN"/>
              <a:t>م</a:t>
            </a:r>
            <a:r>
              <a:rPr altLang="en-US" sz="4000" lang="zh-CN"/>
              <a:t>ی</a:t>
            </a:r>
            <a:r>
              <a:rPr altLang="en-US" sz="4000" lang="zh-CN"/>
              <a:t>ن</a:t>
            </a:r>
            <a:r>
              <a:rPr altLang="zh-CN" sz="4000" lang="en-US"/>
              <a:t> </a:t>
            </a:r>
            <a:r>
              <a:rPr altLang="en-US" sz="4000" lang="zh-CN"/>
              <a:t>ج</a:t>
            </a:r>
            <a:r>
              <a:rPr altLang="en-US" sz="4000" lang="zh-CN"/>
              <a:t>ل</a:t>
            </a:r>
            <a:r>
              <a:rPr altLang="en-US" sz="4000" lang="zh-CN"/>
              <a:t>س</a:t>
            </a:r>
            <a:r>
              <a:rPr altLang="en-US" sz="4000" lang="zh-CN"/>
              <a:t>ه</a:t>
            </a:r>
            <a:r>
              <a:rPr altLang="zh-CN" sz="4000" lang="en-US"/>
              <a:t> </a:t>
            </a:r>
            <a:r>
              <a:rPr altLang="en-US" sz="4000" lang="zh-CN"/>
              <a:t>د</a:t>
            </a:r>
            <a:r>
              <a:rPr altLang="en-US" sz="4000" lang="zh-CN"/>
              <a:t>ر</a:t>
            </a:r>
            <a:r>
              <a:rPr altLang="en-US" sz="4000" lang="zh-CN"/>
              <a:t>س</a:t>
            </a:r>
            <a:r>
              <a:rPr altLang="zh-CN" sz="4000" lang="en-US"/>
              <a:t> </a:t>
            </a:r>
            <a:r>
              <a:rPr altLang="en-US" sz="4000" lang="zh-CN"/>
              <a:t>ج</a:t>
            </a:r>
            <a:r>
              <a:rPr altLang="en-US" sz="4000" lang="zh-CN"/>
              <a:t>ا</a:t>
            </a:r>
            <a:r>
              <a:rPr altLang="en-US" sz="4000" lang="zh-CN"/>
              <a:t>م</a:t>
            </a:r>
            <a:r>
              <a:rPr altLang="en-US" sz="4000" lang="zh-CN"/>
              <a:t>ع</a:t>
            </a:r>
            <a:r>
              <a:rPr altLang="en-US" sz="4000" lang="zh-CN"/>
              <a:t>ه</a:t>
            </a:r>
            <a:r>
              <a:rPr altLang="en-US" sz="4000" lang="zh-CN"/>
              <a:t>‌</a:t>
            </a:r>
            <a:r>
              <a:rPr altLang="en-US" sz="4000" lang="zh-CN"/>
              <a:t>ش</a:t>
            </a:r>
            <a:r>
              <a:rPr altLang="en-US" sz="4000" lang="zh-CN"/>
              <a:t>ن</a:t>
            </a:r>
            <a:r>
              <a:rPr altLang="en-US" sz="4000" lang="zh-CN"/>
              <a:t>ا</a:t>
            </a:r>
            <a:r>
              <a:rPr altLang="en-US" sz="4000" lang="zh-CN"/>
              <a:t>س</a:t>
            </a:r>
            <a:r>
              <a:rPr altLang="en-US" sz="4000" lang="zh-CN"/>
              <a:t>ی</a:t>
            </a:r>
            <a:r>
              <a:rPr altLang="zh-CN" sz="4000" lang="en-US"/>
              <a:t> </a:t>
            </a:r>
            <a:r>
              <a:rPr altLang="en-US" sz="4000" lang="zh-CN"/>
              <a:t>آ</a:t>
            </a:r>
            <a:r>
              <a:rPr altLang="en-US" sz="4000" lang="zh-CN"/>
              <a:t>م</a:t>
            </a:r>
            <a:r>
              <a:rPr altLang="en-US" sz="4000" lang="zh-CN"/>
              <a:t>و</a:t>
            </a:r>
            <a:r>
              <a:rPr altLang="en-US" sz="4000" lang="zh-CN"/>
              <a:t>ز</a:t>
            </a:r>
            <a:r>
              <a:rPr altLang="en-US" sz="4000" lang="zh-CN"/>
              <a:t>ش</a:t>
            </a:r>
            <a:r>
              <a:rPr altLang="zh-CN" sz="4000" lang="en-US"/>
              <a:t> </a:t>
            </a:r>
            <a:r>
              <a:rPr altLang="en-US" sz="4000" lang="zh-CN"/>
              <a:t>و</a:t>
            </a:r>
            <a:r>
              <a:rPr altLang="zh-CN" sz="4000" lang="en-US"/>
              <a:t> </a:t>
            </a:r>
            <a:r>
              <a:rPr altLang="en-US" sz="4000" lang="zh-CN"/>
              <a:t>پ</a:t>
            </a:r>
            <a:r>
              <a:rPr altLang="en-US" sz="4000" lang="zh-CN"/>
              <a:t>ر</a:t>
            </a:r>
            <a:r>
              <a:rPr altLang="en-US" sz="4000" lang="zh-CN"/>
              <a:t>و</a:t>
            </a:r>
            <a:r>
              <a:rPr altLang="en-US" sz="4000" lang="zh-CN"/>
              <a:t>ر</a:t>
            </a:r>
            <a:r>
              <a:rPr altLang="en-US" sz="4000" lang="zh-CN"/>
              <a:t>ش</a:t>
            </a:r>
            <a:endParaRPr altLang="zh-CN" b="1" sz="4000" lang="en-US"/>
          </a:p>
          <a:p>
            <a:r>
              <a:rPr altLang="en-US" b="1" sz="6600" lang="zh-CN"/>
              <a:t>م</a:t>
            </a:r>
            <a:r>
              <a:rPr altLang="en-US" b="1" sz="6600" lang="zh-CN"/>
              <a:t>ق</a:t>
            </a:r>
            <a:r>
              <a:rPr altLang="en-US" b="1" sz="6600" lang="zh-CN"/>
              <a:t>ا</a:t>
            </a:r>
            <a:r>
              <a:rPr altLang="en-US" b="1" sz="6600" lang="zh-CN"/>
              <a:t>ی</a:t>
            </a:r>
            <a:r>
              <a:rPr altLang="en-US" b="1" sz="6600" lang="zh-CN"/>
              <a:t>س</a:t>
            </a:r>
            <a:r>
              <a:rPr altLang="en-US" b="1" sz="6600" lang="zh-CN"/>
              <a:t>ه</a:t>
            </a:r>
            <a:r>
              <a:rPr altLang="zh-CN" b="1" sz="6600" lang="en-US"/>
              <a:t> </a:t>
            </a:r>
            <a:r>
              <a:rPr altLang="zh-CN" b="1" sz="6600" lang="en-US"/>
              <a:t> </a:t>
            </a:r>
            <a:r>
              <a:rPr altLang="en-US" b="1" sz="6600" lang="zh-CN"/>
              <a:t>س</a:t>
            </a:r>
            <a:r>
              <a:rPr altLang="en-US" b="1" sz="6600" lang="zh-CN"/>
              <a:t>ن</a:t>
            </a:r>
            <a:r>
              <a:rPr altLang="en-US" b="1" sz="6600" lang="zh-CN"/>
              <a:t>ت</a:t>
            </a:r>
            <a:r>
              <a:rPr altLang="zh-CN" b="1" sz="6600" lang="en-US"/>
              <a:t> </a:t>
            </a:r>
            <a:r>
              <a:rPr altLang="en-US" b="1" sz="6600" lang="zh-CN"/>
              <a:t>ه</a:t>
            </a:r>
            <a:r>
              <a:rPr altLang="en-US" b="1" sz="6600" lang="zh-CN"/>
              <a:t>ا</a:t>
            </a:r>
            <a:r>
              <a:rPr altLang="en-US" b="1" sz="6600" lang="zh-CN"/>
              <a:t>ی</a:t>
            </a:r>
            <a:r>
              <a:rPr altLang="zh-CN" b="1" sz="6600" lang="en-US"/>
              <a:t> </a:t>
            </a:r>
            <a:r>
              <a:rPr altLang="en-US" b="1" sz="6600" lang="zh-CN"/>
              <a:t>ت</a:t>
            </a:r>
            <a:r>
              <a:rPr altLang="en-US" b="1" sz="6600" lang="zh-CN"/>
              <a:t>ح</a:t>
            </a:r>
            <a:r>
              <a:rPr altLang="en-US" b="1" sz="6600" lang="zh-CN"/>
              <a:t>ق</a:t>
            </a:r>
            <a:r>
              <a:rPr altLang="en-US" b="1" sz="6600" lang="zh-CN"/>
              <a:t>ی</a:t>
            </a:r>
            <a:r>
              <a:rPr altLang="en-US" b="1" sz="6600" lang="zh-CN"/>
              <a:t>ق</a:t>
            </a:r>
            <a:r>
              <a:rPr altLang="zh-CN" b="1" sz="6600" lang="en-US"/>
              <a:t> </a:t>
            </a:r>
            <a:r>
              <a:rPr altLang="en-US" b="1" sz="6600" lang="zh-CN"/>
              <a:t>ک</a:t>
            </a:r>
            <a:r>
              <a:rPr altLang="en-US" b="1" sz="6600" lang="zh-CN"/>
              <a:t>ی</a:t>
            </a:r>
            <a:r>
              <a:rPr altLang="en-US" b="1" sz="6600" lang="zh-CN"/>
              <a:t>ف</a:t>
            </a:r>
            <a:r>
              <a:rPr altLang="en-US" b="1" sz="6600" lang="zh-CN"/>
              <a:t>ی</a:t>
            </a:r>
            <a:endParaRPr altLang="zh-CN" b="1" sz="6600" lang="en-US"/>
          </a:p>
          <a:p>
            <a:r>
              <a:rPr altLang="en-US" b="0" sz="3200" lang="zh-CN"/>
              <a:t>م</a:t>
            </a:r>
            <a:r>
              <a:rPr altLang="en-US" b="0" sz="3200" lang="zh-CN"/>
              <a:t>د</a:t>
            </a:r>
            <a:r>
              <a:rPr altLang="en-US" b="0" sz="3200" lang="zh-CN"/>
              <a:t>ر</a:t>
            </a:r>
            <a:r>
              <a:rPr altLang="en-US" b="0" sz="3200" lang="zh-CN"/>
              <a:t>س</a:t>
            </a:r>
            <a:r>
              <a:rPr altLang="zh-CN" b="0" sz="3200" lang="en-US"/>
              <a:t> </a:t>
            </a:r>
            <a:r>
              <a:rPr altLang="zh-CN" b="0" sz="3200" lang="en-US"/>
              <a:t>:</a:t>
            </a:r>
            <a:endParaRPr altLang="zh-CN" b="0" sz="3200" lang="en-US"/>
          </a:p>
          <a:p>
            <a:r>
              <a:rPr altLang="en-US" b="0" sz="3200" lang="zh-CN"/>
              <a:t>ج</a:t>
            </a:r>
            <a:r>
              <a:rPr altLang="en-US" b="0" sz="3200" lang="zh-CN"/>
              <a:t>و</a:t>
            </a:r>
            <a:r>
              <a:rPr altLang="en-US" b="0" sz="3200" lang="zh-CN"/>
              <a:t>ا</a:t>
            </a:r>
            <a:r>
              <a:rPr altLang="en-US" b="0" sz="3200" lang="zh-CN"/>
              <a:t>د</a:t>
            </a:r>
            <a:r>
              <a:rPr altLang="zh-CN" b="0" sz="3200" lang="en-US"/>
              <a:t> </a:t>
            </a:r>
            <a:r>
              <a:rPr altLang="en-US" b="0" sz="3200" lang="zh-CN"/>
              <a:t>ق</a:t>
            </a:r>
            <a:r>
              <a:rPr altLang="en-US" b="0" sz="3200" lang="zh-CN"/>
              <a:t>ر</a:t>
            </a:r>
            <a:r>
              <a:rPr altLang="en-US" b="0" sz="3200" lang="zh-CN"/>
              <a:t>ب</a:t>
            </a:r>
            <a:r>
              <a:rPr altLang="en-US" b="0" sz="3200" lang="zh-CN"/>
              <a:t>ا</a:t>
            </a:r>
            <a:r>
              <a:rPr altLang="en-US" b="0" sz="3200" lang="zh-CN"/>
              <a:t>ن</a:t>
            </a:r>
            <a:r>
              <a:rPr altLang="en-US" b="0" sz="3200" lang="zh-CN"/>
              <a:t>ی</a:t>
            </a:r>
            <a:endParaRPr altLang="zh-CN" b="0" sz="3200" lang="en-US"/>
          </a:p>
          <a:p>
            <a:endParaRPr altLang="zh-CN" b="1" sz="6600" lang="en-US"/>
          </a:p>
          <a:p>
            <a:endParaRPr altLang="zh-CN" b="1" sz="6000"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47" name=""/>
        <p:cNvGrpSpPr/>
        <p:nvPr/>
      </p:nvGrpSpPr>
      <p:grpSpPr>
        <a:xfrm>
          <a:off x="0" y="0"/>
          <a:ext cx="0" cy="0"/>
          <a:chOff x="0" y="0"/>
          <a:chExt cx="0" cy="0"/>
        </a:xfrm>
      </p:grpSpPr>
      <p:sp>
        <p:nvSpPr>
          <p:cNvPr id="1048609" name=""/>
          <p:cNvSpPr>
            <a:spLocks noGrp="1"/>
          </p:cNvSpPr>
          <p:nvPr>
            <p:ph type="title"/>
          </p:nvPr>
        </p:nvSpPr>
        <p:spPr/>
        <p:txBody>
          <a:bodyPr/>
          <a:p>
            <a:pPr algn="r"/>
            <a:r>
              <a:rPr lang="fa-IR"/>
              <a:t>موضوع مورد بررسی : </a:t>
            </a:r>
            <a:endParaRPr lang="fa-IR"/>
          </a:p>
        </p:txBody>
      </p:sp>
      <p:sp>
        <p:nvSpPr>
          <p:cNvPr id="1048610" name=""/>
          <p:cNvSpPr>
            <a:spLocks noGrp="1"/>
          </p:cNvSpPr>
          <p:nvPr>
            <p:ph idx="1"/>
          </p:nvPr>
        </p:nvSpPr>
        <p:spPr/>
        <p:txBody>
          <a:bodyPr/>
          <a:p>
            <a:pPr algn="r" indent="0" marL="0">
              <a:buNone/>
            </a:pPr>
            <a:endParaRPr b="1" sz="5400" lang="fa-IR"/>
          </a:p>
          <a:p>
            <a:pPr algn="r" indent="0" marL="0">
              <a:buNone/>
            </a:pPr>
            <a:r>
              <a:rPr b="1" sz="5400" lang="fa-IR"/>
              <a:t>تحلیل فرهنگ یک اجتماع از طریق توصیف باورها و رفتار گروه ها و نشان دادن نقش اجزای مختلف در فرهنگ</a:t>
            </a:r>
            <a:endParaRPr b="1" sz="5400" lang="fa-I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48" name=""/>
        <p:cNvGrpSpPr/>
        <p:nvPr/>
      </p:nvGrpSpPr>
      <p:grpSpPr>
        <a:xfrm>
          <a:off x="0" y="0"/>
          <a:ext cx="0" cy="0"/>
          <a:chOff x="0" y="0"/>
          <a:chExt cx="0" cy="0"/>
        </a:xfrm>
      </p:grpSpPr>
      <p:sp>
        <p:nvSpPr>
          <p:cNvPr id="1048611" name=""/>
          <p:cNvSpPr>
            <a:spLocks noGrp="1"/>
          </p:cNvSpPr>
          <p:nvPr>
            <p:ph type="title"/>
          </p:nvPr>
        </p:nvSpPr>
        <p:spPr/>
        <p:txBody>
          <a:bodyPr/>
          <a:p>
            <a:pPr algn="r"/>
            <a:r>
              <a:rPr lang="fa-IR"/>
              <a:t>فرضیات پیرامون انسان و جامعه :</a:t>
            </a:r>
            <a:endParaRPr lang="fa-IR"/>
          </a:p>
        </p:txBody>
      </p:sp>
      <p:sp>
        <p:nvSpPr>
          <p:cNvPr id="1048612" name=""/>
          <p:cNvSpPr>
            <a:spLocks noGrp="1"/>
          </p:cNvSpPr>
          <p:nvPr>
            <p:ph idx="1"/>
          </p:nvPr>
        </p:nvSpPr>
        <p:spPr/>
        <p:txBody>
          <a:bodyPr/>
          <a:p>
            <a:pPr algn="r" indent="0" marL="0">
              <a:buNone/>
            </a:pPr>
            <a:r>
              <a:rPr b="1" sz="4400" lang="fa-IR"/>
              <a:t>۱. فهم آدمی با توجه به ابعاد فرهنگ 
۲. فرهنگ به مثابه یک کل واحد (تغییر در یکی باعث تغییر در دیگر اجزا)
۳. منحصر به فرد بودن هر فرهنگ
۴. معانی فرهنگی، پدیده ای گروهی و مشترک در بین اعضا</a:t>
            </a:r>
            <a:endParaRPr b="1" sz="4400" lang="fa-I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49" name=""/>
        <p:cNvGrpSpPr/>
        <p:nvPr/>
      </p:nvGrpSpPr>
      <p:grpSpPr>
        <a:xfrm>
          <a:off x="0" y="0"/>
          <a:ext cx="0" cy="0"/>
          <a:chOff x="0" y="0"/>
          <a:chExt cx="0" cy="0"/>
        </a:xfrm>
      </p:grpSpPr>
      <p:sp>
        <p:nvSpPr>
          <p:cNvPr id="1048613" name=""/>
          <p:cNvSpPr>
            <a:spLocks noGrp="1"/>
          </p:cNvSpPr>
          <p:nvPr>
            <p:ph type="title"/>
          </p:nvPr>
        </p:nvSpPr>
        <p:spPr/>
        <p:txBody>
          <a:bodyPr/>
          <a:p>
            <a:pPr algn="r"/>
            <a:r>
              <a:rPr lang="fa-IR"/>
              <a:t>کانون توجه :</a:t>
            </a:r>
            <a:endParaRPr lang="fa-IR"/>
          </a:p>
        </p:txBody>
      </p:sp>
      <p:sp>
        <p:nvSpPr>
          <p:cNvPr id="1048614" name=""/>
          <p:cNvSpPr>
            <a:spLocks noGrp="1"/>
          </p:cNvSpPr>
          <p:nvPr>
            <p:ph idx="1"/>
          </p:nvPr>
        </p:nvSpPr>
        <p:spPr/>
        <p:txBody>
          <a:bodyPr/>
          <a:p>
            <a:pPr algn="r" indent="0" marL="0">
              <a:buNone/>
            </a:pPr>
            <a:r>
              <a:rPr b="1" sz="5400" lang="fa-IR"/>
              <a:t>تلاش برای فهم پیکربندی ویژه فرهنگ یک گروه خاص از طریق مطالعه فرهنگ و اجزای جامعه نظیر دین، اقتصاد و آموزش و پرورش</a:t>
            </a:r>
            <a:endParaRPr b="1" sz="5400" lang="fa-I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50" name=""/>
        <p:cNvGrpSpPr/>
        <p:nvPr/>
      </p:nvGrpSpPr>
      <p:grpSpPr>
        <a:xfrm>
          <a:off x="0" y="0"/>
          <a:ext cx="0" cy="0"/>
          <a:chOff x="0" y="0"/>
          <a:chExt cx="0" cy="0"/>
        </a:xfrm>
      </p:grpSpPr>
      <p:sp>
        <p:nvSpPr>
          <p:cNvPr id="1048615" name=""/>
          <p:cNvSpPr>
            <a:spLocks noGrp="1"/>
          </p:cNvSpPr>
          <p:nvPr>
            <p:ph type="title"/>
          </p:nvPr>
        </p:nvSpPr>
        <p:spPr/>
        <p:txBody>
          <a:bodyPr/>
          <a:p>
            <a:pPr algn="r"/>
            <a:r>
              <a:rPr lang="fa-IR"/>
              <a:t>روش شناسی : </a:t>
            </a:r>
            <a:endParaRPr lang="fa-IR"/>
          </a:p>
        </p:txBody>
      </p:sp>
      <p:sp>
        <p:nvSpPr>
          <p:cNvPr id="1048616" name=""/>
          <p:cNvSpPr>
            <a:spLocks noGrp="1"/>
          </p:cNvSpPr>
          <p:nvPr>
            <p:ph idx="1"/>
          </p:nvPr>
        </p:nvSpPr>
        <p:spPr/>
        <p:txBody>
          <a:bodyPr>
            <a:noAutofit/>
          </a:bodyPr>
          <a:p>
            <a:pPr algn="r" indent="0" marL="0">
              <a:buNone/>
            </a:pPr>
            <a:r>
              <a:rPr b="1" sz="5400" lang="fa-IR"/>
              <a:t>فاقد طرح تحقیق استاندارد به دلیل منحصر به فرد بودن فرهنگ ها
روش اکتشافی از طریق مشاهده مشارکتی و مصاحبه غیر رسمی</a:t>
            </a:r>
            <a:endParaRPr b="1" sz="5400" lang="fa-I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51" name=""/>
        <p:cNvGrpSpPr/>
        <p:nvPr/>
      </p:nvGrpSpPr>
      <p:grpSpPr>
        <a:xfrm>
          <a:off x="0" y="0"/>
          <a:ext cx="0" cy="0"/>
          <a:chOff x="0" y="0"/>
          <a:chExt cx="0" cy="0"/>
        </a:xfrm>
      </p:grpSpPr>
      <p:sp>
        <p:nvSpPr>
          <p:cNvPr id="1048617" name=""/>
          <p:cNvSpPr>
            <a:spLocks noGrp="1"/>
          </p:cNvSpPr>
          <p:nvPr>
            <p:ph type="title"/>
          </p:nvPr>
        </p:nvSpPr>
        <p:spPr/>
        <p:txBody>
          <a:bodyPr/>
          <a:p>
            <a:pPr algn="r"/>
            <a:r>
              <a:rPr lang="fa-IR"/>
              <a:t>موضوعات، مثالها و تحقیقات کاربردی در آموزش و پرورش :</a:t>
            </a:r>
            <a:endParaRPr lang="fa-IR"/>
          </a:p>
        </p:txBody>
      </p:sp>
      <p:sp>
        <p:nvSpPr>
          <p:cNvPr id="1048618" name=""/>
          <p:cNvSpPr>
            <a:spLocks noGrp="1"/>
          </p:cNvSpPr>
          <p:nvPr>
            <p:ph idx="1"/>
          </p:nvPr>
        </p:nvSpPr>
        <p:spPr/>
        <p:txBody>
          <a:bodyPr/>
          <a:p>
            <a:pPr algn="r" indent="0" marL="0">
              <a:buNone/>
            </a:pPr>
            <a:r>
              <a:rPr b="1" sz="4000" lang="fa-IR"/>
              <a:t>الف) فهم فرهنگ یا جنبه خاصی از آن در میان یک گروه خاص (تحقیق ولکات)
۱. شیوه مدیریت در یک مدرسه ابتدایی
۲. وضعیت دبیرستان در آمریکا (پژوهش پشکین) 
ب) بررسی روابط ساختاری نظام آموزشی و دیگر نهادها</a:t>
            </a:r>
            <a:endParaRPr b="1" sz="4000" lang="fa-I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52" name=""/>
        <p:cNvGrpSpPr/>
        <p:nvPr/>
      </p:nvGrpSpPr>
      <p:grpSpPr>
        <a:xfrm>
          <a:off x="0" y="0"/>
          <a:ext cx="0" cy="0"/>
          <a:chOff x="0" y="0"/>
          <a:chExt cx="0" cy="0"/>
        </a:xfrm>
      </p:grpSpPr>
      <p:sp>
        <p:nvSpPr>
          <p:cNvPr id="1048619" name=""/>
          <p:cNvSpPr>
            <a:spLocks noGrp="1"/>
          </p:cNvSpPr>
          <p:nvPr>
            <p:ph type="title"/>
          </p:nvPr>
        </p:nvSpPr>
        <p:spPr/>
        <p:txBody>
          <a:bodyPr/>
          <a:p>
            <a:pPr algn="r"/>
            <a:r>
              <a:rPr lang="fa-IR"/>
              <a:t>عنوان سنت تحقیق کیفی :</a:t>
            </a:r>
            <a:endParaRPr lang="fa-IR"/>
          </a:p>
        </p:txBody>
      </p:sp>
      <p:sp>
        <p:nvSpPr>
          <p:cNvPr id="1048620" name=""/>
          <p:cNvSpPr>
            <a:spLocks noGrp="1"/>
          </p:cNvSpPr>
          <p:nvPr>
            <p:ph idx="1"/>
          </p:nvPr>
        </p:nvSpPr>
        <p:spPr/>
        <p:txBody>
          <a:bodyPr/>
          <a:p>
            <a:pPr algn="r" indent="0" marL="0">
              <a:buNone/>
            </a:pPr>
            <a:endParaRPr b="1" sz="6600" lang="fa-IR"/>
          </a:p>
          <a:p>
            <a:pPr algn="r" indent="0" marL="0">
              <a:buNone/>
            </a:pPr>
            <a:r>
              <a:rPr b="1" sz="6600" lang="fa-IR"/>
              <a:t>۳) مردم شناسیِ شناختی
یا مردم شناسی مبتنی بر شناخت</a:t>
            </a:r>
            <a:endParaRPr b="1" sz="6600" lang="fa-I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53" name=""/>
        <p:cNvGrpSpPr/>
        <p:nvPr/>
      </p:nvGrpSpPr>
      <p:grpSpPr>
        <a:xfrm>
          <a:off x="0" y="0"/>
          <a:ext cx="0" cy="0"/>
          <a:chOff x="0" y="0"/>
          <a:chExt cx="0" cy="0"/>
        </a:xfrm>
      </p:grpSpPr>
      <p:sp>
        <p:nvSpPr>
          <p:cNvPr id="1048621" name=""/>
          <p:cNvSpPr>
            <a:spLocks noGrp="1"/>
          </p:cNvSpPr>
          <p:nvPr>
            <p:ph type="title"/>
          </p:nvPr>
        </p:nvSpPr>
        <p:spPr/>
        <p:txBody>
          <a:bodyPr/>
          <a:p>
            <a:pPr algn="r"/>
            <a:r>
              <a:rPr lang="fa-IR"/>
              <a:t>موضوع مورد بررسی :</a:t>
            </a:r>
            <a:endParaRPr lang="fa-IR"/>
          </a:p>
        </p:txBody>
      </p:sp>
      <p:sp>
        <p:nvSpPr>
          <p:cNvPr id="1048622" name=""/>
          <p:cNvSpPr>
            <a:spLocks noGrp="1"/>
          </p:cNvSpPr>
          <p:nvPr>
            <p:ph idx="1"/>
          </p:nvPr>
        </p:nvSpPr>
        <p:spPr/>
        <p:txBody>
          <a:bodyPr/>
          <a:p>
            <a:pPr algn="r" indent="0" marL="0">
              <a:buNone/>
            </a:pPr>
            <a:r>
              <a:rPr b="1" sz="6000" lang="fa-IR"/>
              <a:t>مطالعه و فهم فرهنگ پس از تعریف آن بر حسب امور ذهنی و ادراک مقولات فرهنگی فرد با تاکید بر ارتباط بین کلمات</a:t>
            </a:r>
            <a:endParaRPr b="1" sz="6000" lang="fa-I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54" name=""/>
        <p:cNvGrpSpPr/>
        <p:nvPr/>
      </p:nvGrpSpPr>
      <p:grpSpPr>
        <a:xfrm>
          <a:off x="0" y="0"/>
          <a:ext cx="0" cy="0"/>
          <a:chOff x="0" y="0"/>
          <a:chExt cx="0" cy="0"/>
        </a:xfrm>
      </p:grpSpPr>
      <p:sp>
        <p:nvSpPr>
          <p:cNvPr id="1048623" name=""/>
          <p:cNvSpPr>
            <a:spLocks noGrp="1"/>
          </p:cNvSpPr>
          <p:nvPr>
            <p:ph type="title"/>
          </p:nvPr>
        </p:nvSpPr>
        <p:spPr/>
        <p:txBody>
          <a:bodyPr/>
          <a:p>
            <a:pPr algn="r"/>
            <a:r>
              <a:rPr lang="fa-IR"/>
              <a:t>فرضیات پیرامون انسان و جامعه : </a:t>
            </a:r>
            <a:endParaRPr lang="fa-IR"/>
          </a:p>
        </p:txBody>
      </p:sp>
      <p:sp>
        <p:nvSpPr>
          <p:cNvPr id="1048624" name=""/>
          <p:cNvSpPr>
            <a:spLocks noGrp="1"/>
          </p:cNvSpPr>
          <p:nvPr>
            <p:ph idx="1"/>
          </p:nvPr>
        </p:nvSpPr>
        <p:spPr/>
        <p:txBody>
          <a:bodyPr/>
          <a:p>
            <a:pPr algn="r" indent="0" marL="0">
              <a:buNone/>
            </a:pPr>
            <a:r>
              <a:rPr b="1" sz="4400" lang="fa-IR"/>
              <a:t>فهم رفتار یک انسان یا گروه بر مبنای فرهنگ آنها؛
فرهنگ، به معنی نحوه ادراک جهان از سوی آنها یعنی نظام معانی و مفاهیم آنها که در زبان آنها متجلی است نه همه ابعاد و اجزای فرهنگ.</a:t>
            </a:r>
            <a:endParaRPr b="1" sz="4400" lang="fa-I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55" name=""/>
        <p:cNvGrpSpPr/>
        <p:nvPr/>
      </p:nvGrpSpPr>
      <p:grpSpPr>
        <a:xfrm>
          <a:off x="0" y="0"/>
          <a:ext cx="0" cy="0"/>
          <a:chOff x="0" y="0"/>
          <a:chExt cx="0" cy="0"/>
        </a:xfrm>
      </p:grpSpPr>
      <p:sp>
        <p:nvSpPr>
          <p:cNvPr id="1048625" name=""/>
          <p:cNvSpPr>
            <a:spLocks noGrp="1"/>
          </p:cNvSpPr>
          <p:nvPr>
            <p:ph type="title"/>
          </p:nvPr>
        </p:nvSpPr>
        <p:spPr/>
        <p:txBody>
          <a:bodyPr/>
          <a:p>
            <a:pPr algn="r"/>
            <a:r>
              <a:rPr lang="fa-IR"/>
              <a:t>کانون توجه :</a:t>
            </a:r>
            <a:endParaRPr lang="fa-IR"/>
          </a:p>
        </p:txBody>
      </p:sp>
      <p:sp>
        <p:nvSpPr>
          <p:cNvPr id="1048626" name=""/>
          <p:cNvSpPr>
            <a:spLocks noGrp="1"/>
          </p:cNvSpPr>
          <p:nvPr>
            <p:ph idx="1"/>
          </p:nvPr>
        </p:nvSpPr>
        <p:spPr/>
        <p:txBody>
          <a:bodyPr/>
          <a:p>
            <a:pPr algn="r" indent="0" marL="0">
              <a:buNone/>
            </a:pPr>
            <a:r>
              <a:rPr b="1" sz="5400" lang="fa-IR"/>
              <a:t>توصیف دقیق و کاملِ سازمانِ نظام شناختی که در نظام معانی و مفاهیم یعنی زبان متجلی است و شناسایی اجزای یک فرهنگ و روابط بین این اجزا</a:t>
            </a:r>
            <a:endParaRPr b="1" sz="5400" lang="fa-I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56" name=""/>
        <p:cNvGrpSpPr/>
        <p:nvPr/>
      </p:nvGrpSpPr>
      <p:grpSpPr>
        <a:xfrm>
          <a:off x="0" y="0"/>
          <a:ext cx="0" cy="0"/>
          <a:chOff x="0" y="0"/>
          <a:chExt cx="0" cy="0"/>
        </a:xfrm>
      </p:grpSpPr>
      <p:sp>
        <p:nvSpPr>
          <p:cNvPr id="1048627" name=""/>
          <p:cNvSpPr>
            <a:spLocks noGrp="1"/>
          </p:cNvSpPr>
          <p:nvPr>
            <p:ph type="title"/>
          </p:nvPr>
        </p:nvSpPr>
        <p:spPr/>
        <p:txBody>
          <a:bodyPr/>
          <a:p>
            <a:pPr algn="r"/>
            <a:r>
              <a:rPr lang="fa-IR"/>
              <a:t>روش شناسی :</a:t>
            </a:r>
            <a:endParaRPr lang="fa-IR"/>
          </a:p>
        </p:txBody>
      </p:sp>
      <p:sp>
        <p:nvSpPr>
          <p:cNvPr id="1048628" name=""/>
          <p:cNvSpPr>
            <a:spLocks noGrp="1"/>
          </p:cNvSpPr>
          <p:nvPr>
            <p:ph idx="1"/>
          </p:nvPr>
        </p:nvSpPr>
        <p:spPr/>
        <p:txBody>
          <a:bodyPr/>
          <a:p>
            <a:pPr algn="r" indent="0" marL="0">
              <a:buNone/>
            </a:pPr>
            <a:r>
              <a:rPr b="1" sz="4400" lang="fa-IR"/>
              <a:t>طرح تحقیق، حالت چرخشی دارد؛
از مشاهدات اولیه و مصاحبه های توصیفی پیرامون یک مسئله عمومی برای جمع آوری نمونه ای از نمادهای زبانی و فهم ارتباط میان آنها به سمت استخراجِ کنترل شده سوالات جزئی‌تر برای استفاده از چارچوب زبانی مردم مورد مطالعه.</a:t>
            </a:r>
            <a:endParaRPr b="1" sz="4400" lang="fa-I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39" name=""/>
        <p:cNvGrpSpPr/>
        <p:nvPr/>
      </p:nvGrpSpPr>
      <p:grpSpPr>
        <a:xfrm>
          <a:off x="0" y="0"/>
          <a:ext cx="0" cy="0"/>
          <a:chOff x="0" y="0"/>
          <a:chExt cx="0" cy="0"/>
        </a:xfrm>
      </p:grpSpPr>
      <p:sp>
        <p:nvSpPr>
          <p:cNvPr id="1048593" name=""/>
          <p:cNvSpPr>
            <a:spLocks noGrp="1"/>
          </p:cNvSpPr>
          <p:nvPr>
            <p:ph type="title"/>
          </p:nvPr>
        </p:nvSpPr>
        <p:spPr/>
        <p:txBody>
          <a:bodyPr/>
          <a:p>
            <a:pPr algn="r"/>
            <a:r>
              <a:rPr lang="fa-IR"/>
              <a:t>عنوان سنت تحقیق کیفی</a:t>
            </a:r>
            <a:br>
              <a:rPr altLang="fa-IR" lang="en-US"/>
            </a:br>
            <a:endParaRPr lang="fa-IR"/>
          </a:p>
        </p:txBody>
      </p:sp>
      <p:sp>
        <p:nvSpPr>
          <p:cNvPr id="1048594" name=""/>
          <p:cNvSpPr>
            <a:spLocks noGrp="1"/>
          </p:cNvSpPr>
          <p:nvPr>
            <p:ph idx="1"/>
          </p:nvPr>
        </p:nvSpPr>
        <p:spPr/>
        <p:txBody>
          <a:bodyPr/>
          <a:p>
            <a:pPr algn="ctr" indent="0" marL="0">
              <a:buNone/>
            </a:pPr>
            <a:endParaRPr b="1" sz="6000" lang="fa-IR"/>
          </a:p>
          <a:p>
            <a:pPr algn="ctr" indent="0" marL="0">
              <a:buNone/>
            </a:pPr>
            <a:r>
              <a:rPr b="1" sz="6600" lang="fa-IR"/>
              <a:t> </a:t>
            </a:r>
            <a:r>
              <a:rPr b="1" sz="6600" lang="fa-IR"/>
              <a:t>۱</a:t>
            </a:r>
            <a:r>
              <a:rPr altLang="fa-IR" b="1" sz="6600" lang="en-US"/>
              <a:t>)</a:t>
            </a:r>
            <a:r>
              <a:rPr b="1" sz="6600" lang="fa-IR"/>
              <a:t> روانشناسی محیطی</a:t>
            </a:r>
            <a:endParaRPr b="1" sz="6600" lang="fa-I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57" name=""/>
        <p:cNvGrpSpPr/>
        <p:nvPr/>
      </p:nvGrpSpPr>
      <p:grpSpPr>
        <a:xfrm>
          <a:off x="0" y="0"/>
          <a:ext cx="0" cy="0"/>
          <a:chOff x="0" y="0"/>
          <a:chExt cx="0" cy="0"/>
        </a:xfrm>
      </p:grpSpPr>
      <p:sp>
        <p:nvSpPr>
          <p:cNvPr id="1048629" name=""/>
          <p:cNvSpPr>
            <a:spLocks noGrp="1"/>
          </p:cNvSpPr>
          <p:nvPr>
            <p:ph type="title"/>
          </p:nvPr>
        </p:nvSpPr>
        <p:spPr/>
        <p:txBody>
          <a:bodyPr/>
          <a:p>
            <a:pPr algn="r"/>
            <a:r>
              <a:rPr lang="fa-IR"/>
              <a:t>موضوعات، مثالها و تحقیقات کاربردی در آموزش و پرورش :</a:t>
            </a:r>
            <a:endParaRPr lang="fa-IR"/>
          </a:p>
        </p:txBody>
      </p:sp>
      <p:sp>
        <p:nvSpPr>
          <p:cNvPr id="1048630" name=""/>
          <p:cNvSpPr>
            <a:spLocks noGrp="1"/>
          </p:cNvSpPr>
          <p:nvPr>
            <p:ph idx="1"/>
          </p:nvPr>
        </p:nvSpPr>
        <p:spPr/>
        <p:txBody>
          <a:bodyPr/>
          <a:p>
            <a:pPr algn="r" indent="0" marL="0">
              <a:buNone/>
            </a:pPr>
            <a:r>
              <a:rPr b="1" sz="3600" lang="fa-IR"/>
              <a:t>مطالعه فرهنگ ذهنی؛
۱. مقولات فرهنگی دانش آموزان دبیرستانی در مورد رابطه معلم و دانش آموز
۲. مقوله بازی و زنگ تفریح از دیدگاه دانش آموزان 
۳. انتخاب شغلی دانش آموزان دختر 
۴. اصطلاحات مورد استفاده دانش آموزان برای افراد موجود در مدرسه و حوادث مدرسه</a:t>
            </a:r>
            <a:endParaRPr b="1" sz="3600" lang="fa-I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58" name=""/>
        <p:cNvGrpSpPr/>
        <p:nvPr/>
      </p:nvGrpSpPr>
      <p:grpSpPr>
        <a:xfrm>
          <a:off x="0" y="0"/>
          <a:ext cx="0" cy="0"/>
          <a:chOff x="0" y="0"/>
          <a:chExt cx="0" cy="0"/>
        </a:xfrm>
      </p:grpSpPr>
      <p:sp>
        <p:nvSpPr>
          <p:cNvPr id="1048631" name=""/>
          <p:cNvSpPr>
            <a:spLocks noGrp="1"/>
          </p:cNvSpPr>
          <p:nvPr>
            <p:ph type="title"/>
          </p:nvPr>
        </p:nvSpPr>
        <p:spPr/>
        <p:txBody>
          <a:bodyPr/>
          <a:p>
            <a:pPr algn="r"/>
            <a:r>
              <a:rPr lang="fa-IR"/>
              <a:t>عنوان سنت تحقیق کیفی : </a:t>
            </a:r>
            <a:endParaRPr lang="fa-IR"/>
          </a:p>
        </p:txBody>
      </p:sp>
      <p:sp>
        <p:nvSpPr>
          <p:cNvPr id="1048632" name=""/>
          <p:cNvSpPr>
            <a:spLocks noGrp="1"/>
          </p:cNvSpPr>
          <p:nvPr>
            <p:ph idx="1"/>
          </p:nvPr>
        </p:nvSpPr>
        <p:spPr>
          <a:xfrm>
            <a:off x="628650" y="1825625"/>
            <a:ext cx="7886700" cy="4351338"/>
          </a:xfrm>
        </p:spPr>
        <p:txBody>
          <a:bodyPr/>
          <a:p>
            <a:pPr algn="r" indent="0" marL="0">
              <a:buNone/>
            </a:pPr>
            <a:endParaRPr b="1" sz="6600" lang="fa-IR"/>
          </a:p>
          <a:p>
            <a:pPr algn="r" indent="0" marL="0">
              <a:buNone/>
            </a:pPr>
            <a:r>
              <a:rPr b="1" sz="6600" lang="fa-IR"/>
              <a:t>۴</a:t>
            </a:r>
            <a:r>
              <a:rPr b="1" sz="6600" lang="fa-IR"/>
              <a:t>) قوم نگاری ارتباطات</a:t>
            </a:r>
            <a:endParaRPr b="1" sz="6600" lang="fa-I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59" name=""/>
        <p:cNvGrpSpPr/>
        <p:nvPr/>
      </p:nvGrpSpPr>
      <p:grpSpPr>
        <a:xfrm>
          <a:off x="0" y="0"/>
          <a:ext cx="0" cy="0"/>
          <a:chOff x="0" y="0"/>
          <a:chExt cx="0" cy="0"/>
        </a:xfrm>
      </p:grpSpPr>
      <p:sp>
        <p:nvSpPr>
          <p:cNvPr id="1048633" name=""/>
          <p:cNvSpPr>
            <a:spLocks noGrp="1"/>
          </p:cNvSpPr>
          <p:nvPr>
            <p:ph type="title"/>
          </p:nvPr>
        </p:nvSpPr>
        <p:spPr/>
        <p:txBody>
          <a:bodyPr/>
          <a:p>
            <a:pPr algn="r"/>
            <a:r>
              <a:rPr lang="fa-IR"/>
              <a:t>موضوع مورد بررسی : </a:t>
            </a:r>
            <a:endParaRPr lang="fa-IR"/>
          </a:p>
        </p:txBody>
      </p:sp>
      <p:sp>
        <p:nvSpPr>
          <p:cNvPr id="1048634" name=""/>
          <p:cNvSpPr>
            <a:spLocks noGrp="1"/>
          </p:cNvSpPr>
          <p:nvPr>
            <p:ph idx="1"/>
          </p:nvPr>
        </p:nvSpPr>
        <p:spPr/>
        <p:txBody>
          <a:bodyPr/>
          <a:p>
            <a:pPr algn="r" indent="0" marL="0">
              <a:buNone/>
            </a:pPr>
            <a:r>
              <a:rPr b="1" sz="4800" lang="fa-IR"/>
              <a:t>توجه به تعامل چهره به چهره و تاکید بر الگوهای تعامل اجتماعی میان اعضای یک گروه یا اعضای گروه های مختلف</a:t>
            </a:r>
            <a:endParaRPr b="1" sz="4800" lang="fa-I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70" name=""/>
        <p:cNvGrpSpPr/>
        <p:nvPr/>
      </p:nvGrpSpPr>
      <p:grpSpPr>
        <a:xfrm>
          <a:off x="0" y="0"/>
          <a:ext cx="0" cy="0"/>
          <a:chOff x="0" y="0"/>
          <a:chExt cx="0" cy="0"/>
        </a:xfrm>
      </p:grpSpPr>
      <p:sp>
        <p:nvSpPr>
          <p:cNvPr id="1048689" name=""/>
          <p:cNvSpPr>
            <a:spLocks noGrp="1"/>
          </p:cNvSpPr>
          <p:nvPr>
            <p:ph type="title"/>
          </p:nvPr>
        </p:nvSpPr>
        <p:spPr/>
        <p:txBody>
          <a:bodyPr/>
          <a:p>
            <a:pPr algn="r"/>
            <a:r>
              <a:rPr lang="fa-IR"/>
              <a:t>فرضیات پیرامون انسان و جامعه : </a:t>
            </a:r>
            <a:endParaRPr lang="fa-IR"/>
          </a:p>
        </p:txBody>
      </p:sp>
      <p:sp>
        <p:nvSpPr>
          <p:cNvPr id="1048690" name=""/>
          <p:cNvSpPr>
            <a:spLocks noGrp="1"/>
          </p:cNvSpPr>
          <p:nvPr>
            <p:ph idx="1"/>
          </p:nvPr>
        </p:nvSpPr>
        <p:spPr/>
        <p:txBody>
          <a:bodyPr/>
          <a:p>
            <a:pPr algn="r" indent="0" marL="0">
              <a:buNone/>
            </a:pPr>
            <a:r>
              <a:rPr b="1" sz="4400" lang="fa-IR"/>
              <a:t>۱. فرهنگ، نقش اساسی در فهم رفتار بشری دارد
۲. فرهنگ و جامعه و ساختار اجتماعی، محصول ارتباطات رو در روی آدم ها و الگو مندی این روابط است که خود متاثر از زمینه می باشد.</a:t>
            </a:r>
            <a:endParaRPr b="1" sz="4400" lang="fa-I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71" name=""/>
        <p:cNvGrpSpPr/>
        <p:nvPr/>
      </p:nvGrpSpPr>
      <p:grpSpPr>
        <a:xfrm>
          <a:off x="0" y="0"/>
          <a:ext cx="0" cy="0"/>
          <a:chOff x="0" y="0"/>
          <a:chExt cx="0" cy="0"/>
        </a:xfrm>
      </p:grpSpPr>
      <p:sp>
        <p:nvSpPr>
          <p:cNvPr id="1048691" name=""/>
          <p:cNvSpPr>
            <a:spLocks noGrp="1"/>
          </p:cNvSpPr>
          <p:nvPr>
            <p:ph type="title"/>
          </p:nvPr>
        </p:nvSpPr>
        <p:spPr/>
        <p:txBody>
          <a:bodyPr/>
          <a:p>
            <a:pPr algn="r"/>
            <a:r>
              <a:rPr lang="fa-IR"/>
              <a:t>کانون توجه :</a:t>
            </a:r>
            <a:endParaRPr lang="fa-IR"/>
          </a:p>
        </p:txBody>
      </p:sp>
      <p:sp>
        <p:nvSpPr>
          <p:cNvPr id="1048692" name=""/>
          <p:cNvSpPr>
            <a:spLocks noGrp="1"/>
          </p:cNvSpPr>
          <p:nvPr>
            <p:ph idx="1"/>
          </p:nvPr>
        </p:nvSpPr>
        <p:spPr/>
        <p:txBody>
          <a:bodyPr/>
          <a:p>
            <a:pPr algn="r" indent="0" marL="0">
              <a:buNone/>
            </a:pPr>
            <a:endParaRPr b="1" sz="4800" lang="fa-IR"/>
          </a:p>
          <a:p>
            <a:pPr algn="r" indent="0" marL="0">
              <a:buNone/>
            </a:pPr>
            <a:r>
              <a:rPr b="1" sz="4800" lang="fa-IR"/>
              <a:t>تحلیل صحنه های فرهنگی خاص برای فهم قواعد ارتباط اجتماعی و تعیین میزان تاثیر ارتباط اجتماعی در نتایج</a:t>
            </a:r>
            <a:endParaRPr b="1" sz="4800" lang="fa-I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72" name=""/>
        <p:cNvGrpSpPr/>
        <p:nvPr/>
      </p:nvGrpSpPr>
      <p:grpSpPr>
        <a:xfrm>
          <a:off x="0" y="0"/>
          <a:ext cx="0" cy="0"/>
          <a:chOff x="0" y="0"/>
          <a:chExt cx="0" cy="0"/>
        </a:xfrm>
      </p:grpSpPr>
      <p:sp>
        <p:nvSpPr>
          <p:cNvPr id="1048693" name=""/>
          <p:cNvSpPr>
            <a:spLocks noGrp="1"/>
          </p:cNvSpPr>
          <p:nvPr>
            <p:ph type="title"/>
          </p:nvPr>
        </p:nvSpPr>
        <p:spPr/>
        <p:txBody>
          <a:bodyPr/>
          <a:p>
            <a:pPr algn="r"/>
            <a:r>
              <a:rPr lang="fa-IR"/>
              <a:t>روش‌شناسی :</a:t>
            </a:r>
            <a:endParaRPr lang="fa-IR"/>
          </a:p>
        </p:txBody>
      </p:sp>
      <p:sp>
        <p:nvSpPr>
          <p:cNvPr id="1048694" name=""/>
          <p:cNvSpPr>
            <a:spLocks noGrp="1"/>
          </p:cNvSpPr>
          <p:nvPr>
            <p:ph idx="1"/>
          </p:nvPr>
        </p:nvSpPr>
        <p:spPr/>
        <p:txBody>
          <a:bodyPr/>
          <a:p>
            <a:pPr algn="r" indent="0" marL="0">
              <a:buNone/>
            </a:pPr>
            <a:r>
              <a:rPr b="1" sz="4800" lang="fa-IR"/>
              <a:t>ابتدا کشف ناشناخته‌ها با مشاهده مشارکتی برای فهم شرایط و فرهنگ جامعه و سپس جمع آوری اطلاعات جزئی تر درباره الگوهای ارتباط اجتماعی برای بررسی نظام فرضیات خاص</a:t>
            </a:r>
            <a:endParaRPr b="1" sz="4800" lang="fa-I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73" name=""/>
        <p:cNvGrpSpPr/>
        <p:nvPr/>
      </p:nvGrpSpPr>
      <p:grpSpPr>
        <a:xfrm>
          <a:off x="0" y="0"/>
          <a:ext cx="0" cy="0"/>
          <a:chOff x="0" y="0"/>
          <a:chExt cx="0" cy="0"/>
        </a:xfrm>
      </p:grpSpPr>
      <p:sp>
        <p:nvSpPr>
          <p:cNvPr id="1048695" name=""/>
          <p:cNvSpPr>
            <a:spLocks noGrp="1"/>
          </p:cNvSpPr>
          <p:nvPr>
            <p:ph type="title"/>
          </p:nvPr>
        </p:nvSpPr>
        <p:spPr/>
        <p:txBody>
          <a:bodyPr/>
          <a:p>
            <a:pPr algn="r"/>
            <a:r>
              <a:rPr lang="fa-IR"/>
              <a:t>موضوعات، مثالها و تحقیقات کاربردی در آموزش و پرورش :</a:t>
            </a:r>
            <a:endParaRPr lang="fa-IR"/>
          </a:p>
        </p:txBody>
      </p:sp>
      <p:sp>
        <p:nvSpPr>
          <p:cNvPr id="1048696" name=""/>
          <p:cNvSpPr>
            <a:spLocks noGrp="1"/>
          </p:cNvSpPr>
          <p:nvPr>
            <p:ph idx="1"/>
          </p:nvPr>
        </p:nvSpPr>
        <p:spPr/>
        <p:txBody>
          <a:bodyPr/>
          <a:p>
            <a:pPr algn="r" indent="0" marL="0">
              <a:buNone/>
            </a:pPr>
            <a:r>
              <a:rPr b="1" sz="3600" lang="fa-IR"/>
              <a:t>بررسی موضوع ارتباط اجتماعی در محیط کلاس؛
۱. ارتباط معلم - دانش آموز در کلاس شکل ارزیابی دارد. (نتیجه تحقیق مهن)
۲. تغییر در الگوهای ارتباط اجتماعی در کلاس با تغییر عملکرد تحصیلی دانش آموز همراه است. (نتیجه تحقیق جوردن)</a:t>
            </a:r>
            <a:endParaRPr b="1" sz="3600" lang="fa-I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74" name=""/>
        <p:cNvGrpSpPr/>
        <p:nvPr/>
      </p:nvGrpSpPr>
      <p:grpSpPr>
        <a:xfrm>
          <a:off x="0" y="0"/>
          <a:ext cx="0" cy="0"/>
          <a:chOff x="0" y="0"/>
          <a:chExt cx="0" cy="0"/>
        </a:xfrm>
      </p:grpSpPr>
      <p:sp>
        <p:nvSpPr>
          <p:cNvPr id="1048697" name=""/>
          <p:cNvSpPr>
            <a:spLocks noGrp="1"/>
          </p:cNvSpPr>
          <p:nvPr>
            <p:ph type="title"/>
          </p:nvPr>
        </p:nvSpPr>
        <p:spPr/>
        <p:txBody>
          <a:bodyPr/>
          <a:p>
            <a:pPr algn="r"/>
            <a:r>
              <a:rPr lang="fa-IR"/>
              <a:t>عنوان سنت تحقیق کیفی :</a:t>
            </a:r>
            <a:endParaRPr lang="fa-IR"/>
          </a:p>
        </p:txBody>
      </p:sp>
      <p:sp>
        <p:nvSpPr>
          <p:cNvPr id="1048698" name=""/>
          <p:cNvSpPr>
            <a:spLocks noGrp="1"/>
          </p:cNvSpPr>
          <p:nvPr>
            <p:ph idx="1"/>
          </p:nvPr>
        </p:nvSpPr>
        <p:spPr/>
        <p:txBody>
          <a:bodyPr/>
          <a:p>
            <a:pPr algn="r" indent="0" marL="0">
              <a:buNone/>
            </a:pPr>
            <a:endParaRPr b="1" sz="6600" lang="fa-IR"/>
          </a:p>
          <a:p>
            <a:pPr algn="r" indent="0" marL="0">
              <a:buNone/>
            </a:pPr>
            <a:r>
              <a:rPr b="1" sz="6600" lang="fa-IR"/>
              <a:t>۴) کنش متقابل نمادی</a:t>
            </a:r>
            <a:endParaRPr b="1" sz="6600" lang="fa-I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75" name=""/>
        <p:cNvGrpSpPr/>
        <p:nvPr/>
      </p:nvGrpSpPr>
      <p:grpSpPr>
        <a:xfrm>
          <a:off x="0" y="0"/>
          <a:ext cx="0" cy="0"/>
          <a:chOff x="0" y="0"/>
          <a:chExt cx="0" cy="0"/>
        </a:xfrm>
      </p:grpSpPr>
      <p:sp>
        <p:nvSpPr>
          <p:cNvPr id="1048699" name=""/>
          <p:cNvSpPr>
            <a:spLocks noGrp="1"/>
          </p:cNvSpPr>
          <p:nvPr>
            <p:ph type="title"/>
          </p:nvPr>
        </p:nvSpPr>
        <p:spPr/>
        <p:txBody>
          <a:bodyPr/>
          <a:p>
            <a:pPr algn="r"/>
            <a:r>
              <a:rPr lang="fa-IR"/>
              <a:t>موضوع مورد بررسی : </a:t>
            </a:r>
            <a:endParaRPr lang="fa-IR"/>
          </a:p>
        </p:txBody>
      </p:sp>
      <p:sp>
        <p:nvSpPr>
          <p:cNvPr id="1048700" name=""/>
          <p:cNvSpPr>
            <a:spLocks noGrp="1"/>
          </p:cNvSpPr>
          <p:nvPr>
            <p:ph idx="1"/>
          </p:nvPr>
        </p:nvSpPr>
        <p:spPr/>
        <p:txBody>
          <a:bodyPr/>
          <a:p>
            <a:pPr algn="r" indent="0" marL="0">
              <a:buNone/>
            </a:pPr>
            <a:r>
              <a:rPr b="1" sz="6000" lang="fa-IR"/>
              <a:t>چگونگی به وجود آمدن تفسیرهای افراد از تجاربشان و چگونگی استفاده آنها از این تفسیرها در شرایط خاص</a:t>
            </a:r>
            <a:endParaRPr b="1" sz="6000" lang="fa-I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76" name=""/>
        <p:cNvGrpSpPr/>
        <p:nvPr/>
      </p:nvGrpSpPr>
      <p:grpSpPr>
        <a:xfrm>
          <a:off x="0" y="0"/>
          <a:ext cx="0" cy="0"/>
          <a:chOff x="0" y="0"/>
          <a:chExt cx="0" cy="0"/>
        </a:xfrm>
      </p:grpSpPr>
      <p:sp>
        <p:nvSpPr>
          <p:cNvPr id="1048701" name=""/>
          <p:cNvSpPr>
            <a:spLocks noGrp="1"/>
          </p:cNvSpPr>
          <p:nvPr>
            <p:ph type="title"/>
          </p:nvPr>
        </p:nvSpPr>
        <p:spPr>
          <a:xfrm>
            <a:off x="628650" y="365126"/>
            <a:ext cx="7886700" cy="1325563"/>
          </a:xfrm>
        </p:spPr>
        <p:txBody>
          <a:bodyPr/>
          <a:p>
            <a:pPr algn="r"/>
            <a:r>
              <a:rPr lang="fa-IR"/>
              <a:t>فرضیات پیرامون انسان و جامعه :</a:t>
            </a:r>
            <a:endParaRPr lang="fa-IR"/>
          </a:p>
        </p:txBody>
      </p:sp>
      <p:sp>
        <p:nvSpPr>
          <p:cNvPr id="1048702" name=""/>
          <p:cNvSpPr>
            <a:spLocks noGrp="1"/>
          </p:cNvSpPr>
          <p:nvPr>
            <p:ph idx="1"/>
          </p:nvPr>
        </p:nvSpPr>
        <p:spPr/>
        <p:txBody>
          <a:bodyPr>
            <a:noAutofit/>
          </a:bodyPr>
          <a:p>
            <a:pPr algn="r" indent="0" marL="0">
              <a:buNone/>
            </a:pPr>
            <a:r>
              <a:rPr b="1" sz="4000" lang="fa-IR"/>
              <a:t>رفتار آدمی و واکنش های او متناسب با معانی امور هستند که حالت نمادی دارند و به شکل اجتماعی به وجود آمده اند و این مستلزم تفسیر اجتماعی آن امور (محرک های درونی و بیرونی) است، پس محیط فرد هم شامل محیط فیزیکی است و هم محیط نمادین. پس فرد و جامعه اجزای لاینفک یک پیکره اند.</a:t>
            </a:r>
            <a:endParaRPr b="1" sz="4000" lang="fa-I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40" name=""/>
        <p:cNvGrpSpPr/>
        <p:nvPr/>
      </p:nvGrpSpPr>
      <p:grpSpPr>
        <a:xfrm>
          <a:off x="0" y="0"/>
          <a:ext cx="0" cy="0"/>
          <a:chOff x="0" y="0"/>
          <a:chExt cx="0" cy="0"/>
        </a:xfrm>
      </p:grpSpPr>
      <p:sp>
        <p:nvSpPr>
          <p:cNvPr id="1048595" name=""/>
          <p:cNvSpPr>
            <a:spLocks noGrp="1"/>
          </p:cNvSpPr>
          <p:nvPr>
            <p:ph type="title"/>
          </p:nvPr>
        </p:nvSpPr>
        <p:spPr/>
        <p:txBody>
          <a:bodyPr/>
          <a:p>
            <a:pPr algn="r"/>
            <a:r>
              <a:rPr lang="fa-IR"/>
              <a:t>موضوع مورد بررسی</a:t>
            </a:r>
            <a:r>
              <a:rPr altLang="fa-IR" lang="en-US"/>
              <a:t> </a:t>
            </a:r>
            <a:r>
              <a:rPr altLang="fa-IR" lang="en-US"/>
              <a:t>:</a:t>
            </a:r>
            <a:endParaRPr lang="fa-IR"/>
          </a:p>
        </p:txBody>
      </p:sp>
      <p:sp>
        <p:nvSpPr>
          <p:cNvPr id="1048596" name=""/>
          <p:cNvSpPr>
            <a:spLocks noGrp="1"/>
          </p:cNvSpPr>
          <p:nvPr>
            <p:ph idx="1"/>
          </p:nvPr>
        </p:nvSpPr>
        <p:spPr/>
        <p:txBody>
          <a:bodyPr/>
          <a:p>
            <a:pPr algn="ctr" indent="0" marL="0">
              <a:buNone/>
            </a:pPr>
            <a:endParaRPr b="1" sz="5400" lang="fa-IR"/>
          </a:p>
          <a:p>
            <a:pPr algn="ctr" indent="0" marL="0">
              <a:buNone/>
            </a:pPr>
            <a:r>
              <a:rPr b="1" sz="5400" lang="fa-IR"/>
              <a:t>مطالعه روابط میان رفتار آدمی و محیط</a:t>
            </a:r>
            <a:r>
              <a:rPr altLang="fa-IR" b="1" sz="5400" lang="en-US"/>
              <a:t> </a:t>
            </a:r>
            <a:r>
              <a:rPr b="1" sz="5400" lang="fa-IR"/>
              <a:t> برای ارائه توصیفی دقیق و عینی از رفتارهای طبیعی</a:t>
            </a:r>
            <a:endParaRPr b="1" sz="5400" lang="fa-I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77" name=""/>
        <p:cNvGrpSpPr/>
        <p:nvPr/>
      </p:nvGrpSpPr>
      <p:grpSpPr>
        <a:xfrm>
          <a:off x="0" y="0"/>
          <a:ext cx="0" cy="0"/>
          <a:chOff x="0" y="0"/>
          <a:chExt cx="0" cy="0"/>
        </a:xfrm>
      </p:grpSpPr>
      <p:sp>
        <p:nvSpPr>
          <p:cNvPr id="1048703" name=""/>
          <p:cNvSpPr>
            <a:spLocks noGrp="1"/>
          </p:cNvSpPr>
          <p:nvPr>
            <p:ph type="title"/>
          </p:nvPr>
        </p:nvSpPr>
        <p:spPr/>
        <p:txBody>
          <a:bodyPr/>
          <a:p>
            <a:pPr algn="r"/>
            <a:r>
              <a:rPr lang="fa-IR"/>
              <a:t>کانون توجه :</a:t>
            </a:r>
            <a:endParaRPr lang="fa-IR"/>
          </a:p>
        </p:txBody>
      </p:sp>
      <p:sp>
        <p:nvSpPr>
          <p:cNvPr id="1048704" name=""/>
          <p:cNvSpPr>
            <a:spLocks noGrp="1"/>
          </p:cNvSpPr>
          <p:nvPr>
            <p:ph idx="1"/>
          </p:nvPr>
        </p:nvSpPr>
        <p:spPr/>
        <p:txBody>
          <a:bodyPr/>
          <a:p>
            <a:pPr algn="r" indent="0" marL="0">
              <a:buNone/>
            </a:pPr>
            <a:r>
              <a:rPr b="1" sz="6000" lang="fa-IR"/>
              <a:t>بررسی رفتار پوشیده و پنهان و چگونگی شکل‌گیری آنها و نیز ارتباط متقابل به عنوان پیوند اساسی بین فرد و گروه اجتماعی</a:t>
            </a:r>
            <a:endParaRPr b="1" sz="6000" lang="fa-I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78" name=""/>
        <p:cNvGrpSpPr/>
        <p:nvPr/>
      </p:nvGrpSpPr>
      <p:grpSpPr>
        <a:xfrm>
          <a:off x="0" y="0"/>
          <a:ext cx="0" cy="0"/>
          <a:chOff x="0" y="0"/>
          <a:chExt cx="0" cy="0"/>
        </a:xfrm>
      </p:grpSpPr>
      <p:sp>
        <p:nvSpPr>
          <p:cNvPr id="1048705" name=""/>
          <p:cNvSpPr>
            <a:spLocks noGrp="1"/>
          </p:cNvSpPr>
          <p:nvPr>
            <p:ph type="title"/>
          </p:nvPr>
        </p:nvSpPr>
        <p:spPr/>
        <p:txBody>
          <a:bodyPr/>
          <a:p>
            <a:pPr algn="r"/>
            <a:r>
              <a:rPr lang="fa-IR"/>
              <a:t>روش شناسی :</a:t>
            </a:r>
            <a:endParaRPr lang="fa-IR"/>
          </a:p>
        </p:txBody>
      </p:sp>
      <p:sp>
        <p:nvSpPr>
          <p:cNvPr id="1048706" name=""/>
          <p:cNvSpPr>
            <a:spLocks noGrp="1"/>
          </p:cNvSpPr>
          <p:nvPr>
            <p:ph idx="1"/>
          </p:nvPr>
        </p:nvSpPr>
        <p:spPr/>
        <p:txBody>
          <a:bodyPr/>
          <a:p>
            <a:pPr algn="r" indent="0" marL="0">
              <a:buNone/>
            </a:pPr>
            <a:r>
              <a:rPr b="1" sz="4400" lang="fa-IR"/>
              <a:t>استفاده از برخی روش‌های جمع آوری اطلاعات همچون تاریخچه زندگی، مطالعه موردی، نامه ها، مصاحبه باز و مشاهده مشارکتی؛
با این منطق که عملیاتی کردن مفهوم باید پس از ورود به میدان و فهم معنای مفهوم صورت گیرد نه پیش از آن.</a:t>
            </a:r>
            <a:endParaRPr b="1" sz="4400" lang="fa-I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79" name=""/>
        <p:cNvGrpSpPr/>
        <p:nvPr/>
      </p:nvGrpSpPr>
      <p:grpSpPr>
        <a:xfrm>
          <a:off x="0" y="0"/>
          <a:ext cx="0" cy="0"/>
          <a:chOff x="0" y="0"/>
          <a:chExt cx="0" cy="0"/>
        </a:xfrm>
      </p:grpSpPr>
      <p:sp>
        <p:nvSpPr>
          <p:cNvPr id="1048707" name=""/>
          <p:cNvSpPr>
            <a:spLocks noGrp="1"/>
          </p:cNvSpPr>
          <p:nvPr>
            <p:ph type="title"/>
          </p:nvPr>
        </p:nvSpPr>
        <p:spPr/>
        <p:txBody>
          <a:bodyPr/>
          <a:p>
            <a:pPr algn="r"/>
            <a:r>
              <a:rPr lang="fa-IR"/>
              <a:t>موضوعات، مثالها و تحقیقات کاربردی در آموزش و پرورش :</a:t>
            </a:r>
            <a:endParaRPr lang="fa-IR"/>
          </a:p>
        </p:txBody>
      </p:sp>
      <p:sp>
        <p:nvSpPr>
          <p:cNvPr id="1048708" name=""/>
          <p:cNvSpPr>
            <a:spLocks noGrp="1"/>
          </p:cNvSpPr>
          <p:nvPr>
            <p:ph idx="1"/>
          </p:nvPr>
        </p:nvSpPr>
        <p:spPr/>
        <p:txBody>
          <a:bodyPr>
            <a:noAutofit/>
          </a:bodyPr>
          <a:p>
            <a:pPr algn="r" indent="0" marL="0">
              <a:buNone/>
            </a:pPr>
            <a:r>
              <a:rPr b="1" sz="4800" lang="fa-IR"/>
              <a:t>مطالعه چگونگی تفسیر اشیا و حوادث و انسانهای دیگر توسط فرد، مثل :
چگونگی تفسیر درس، معلم، اتفاقات محیط کلاس و چگونگی بروز رفتار ناشی از این تفسیر.</a:t>
            </a:r>
            <a:endParaRPr b="1" sz="4800" lang="fa-I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80" name=""/>
        <p:cNvGrpSpPr/>
        <p:nvPr/>
      </p:nvGrpSpPr>
      <p:grpSpPr>
        <a:xfrm>
          <a:off x="0" y="0"/>
          <a:ext cx="0" cy="0"/>
          <a:chOff x="0" y="0"/>
          <a:chExt cx="0" cy="0"/>
        </a:xfrm>
      </p:grpSpPr>
      <p:sp>
        <p:nvSpPr>
          <p:cNvPr id="1048709" name=""/>
          <p:cNvSpPr>
            <a:spLocks noGrp="1"/>
          </p:cNvSpPr>
          <p:nvPr>
            <p:ph type="title"/>
          </p:nvPr>
        </p:nvSpPr>
        <p:spPr/>
        <p:txBody>
          <a:bodyPr/>
          <a:p>
            <a:endParaRPr lang="fa-IR"/>
          </a:p>
        </p:txBody>
      </p:sp>
      <p:sp>
        <p:nvSpPr>
          <p:cNvPr id="1048710" name=""/>
          <p:cNvSpPr>
            <a:spLocks noGrp="1"/>
          </p:cNvSpPr>
          <p:nvPr>
            <p:ph idx="1"/>
          </p:nvPr>
        </p:nvSpPr>
        <p:spPr/>
        <p:txBody>
          <a:bodyPr/>
          <a:p>
            <a:pPr algn="ctr" indent="0" marL="0">
              <a:buNone/>
            </a:pPr>
            <a:r>
              <a:rPr b="1" sz="9600" lang="fa-IR"/>
              <a:t>پ</a:t>
            </a:r>
            <a:r>
              <a:rPr b="1" sz="9600" lang="fa-IR"/>
              <a:t>ا</a:t>
            </a:r>
            <a:r>
              <a:rPr b="1" sz="9600" lang="fa-IR"/>
              <a:t>ی</a:t>
            </a:r>
            <a:r>
              <a:rPr b="1" sz="9600" lang="fa-IR"/>
              <a:t>ا</a:t>
            </a:r>
            <a:r>
              <a:rPr b="1" sz="9600" lang="fa-IR"/>
              <a:t>ن</a:t>
            </a:r>
            <a:endParaRPr b="1" sz="9600" lang="fa-I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41" name=""/>
        <p:cNvGrpSpPr/>
        <p:nvPr/>
      </p:nvGrpSpPr>
      <p:grpSpPr>
        <a:xfrm>
          <a:off x="0" y="0"/>
          <a:ext cx="0" cy="0"/>
          <a:chOff x="0" y="0"/>
          <a:chExt cx="0" cy="0"/>
        </a:xfrm>
      </p:grpSpPr>
      <p:sp>
        <p:nvSpPr>
          <p:cNvPr id="1048597" name=""/>
          <p:cNvSpPr>
            <a:spLocks noGrp="1"/>
          </p:cNvSpPr>
          <p:nvPr>
            <p:ph type="title"/>
          </p:nvPr>
        </p:nvSpPr>
        <p:spPr/>
        <p:txBody>
          <a:bodyPr/>
          <a:p>
            <a:pPr algn="r"/>
            <a:r>
              <a:rPr lang="fa-IR"/>
              <a:t>فرضیات پیرامون انسان و جامعه</a:t>
            </a:r>
            <a:r>
              <a:rPr altLang="fa-IR" lang="en-US"/>
              <a:t> </a:t>
            </a:r>
            <a:r>
              <a:rPr altLang="fa-IR" lang="en-US"/>
              <a:t>:</a:t>
            </a:r>
            <a:endParaRPr lang="fa-IR"/>
          </a:p>
        </p:txBody>
      </p:sp>
      <p:sp>
        <p:nvSpPr>
          <p:cNvPr id="1048598" name=""/>
          <p:cNvSpPr>
            <a:spLocks noGrp="1"/>
          </p:cNvSpPr>
          <p:nvPr>
            <p:ph idx="1"/>
          </p:nvPr>
        </p:nvSpPr>
        <p:spPr/>
        <p:txBody>
          <a:bodyPr/>
          <a:p>
            <a:pPr algn="r" indent="0" marL="0">
              <a:buNone/>
            </a:pPr>
            <a:r>
              <a:rPr b="1" sz="4400" lang="fa-IR"/>
              <a:t>دو بعد رفتار انسان :
الف) عینی : رفتار مولکولی ؛ در چارچوب اجزاء بدن انسان
ب) ذهنی : رفتار ج</a:t>
            </a:r>
            <a:r>
              <a:rPr b="1" sz="4400" lang="fa-IR"/>
              <a:t>ِ</a:t>
            </a:r>
            <a:r>
              <a:rPr b="1" sz="4400" lang="fa-IR"/>
              <a:t>رمی ؛ در چارچوب کلیت فرد ؛ معطوف به هدف و توأم با آگاهی</a:t>
            </a:r>
            <a:endParaRPr b="1" sz="4400" lang="fa-I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42" name=""/>
        <p:cNvGrpSpPr/>
        <p:nvPr/>
      </p:nvGrpSpPr>
      <p:grpSpPr>
        <a:xfrm>
          <a:off x="0" y="0"/>
          <a:ext cx="0" cy="0"/>
          <a:chOff x="0" y="0"/>
          <a:chExt cx="0" cy="0"/>
        </a:xfrm>
      </p:grpSpPr>
      <p:sp>
        <p:nvSpPr>
          <p:cNvPr id="1048599" name=""/>
          <p:cNvSpPr>
            <a:spLocks noGrp="1"/>
          </p:cNvSpPr>
          <p:nvPr>
            <p:ph type="title"/>
          </p:nvPr>
        </p:nvSpPr>
        <p:spPr/>
        <p:txBody>
          <a:bodyPr/>
          <a:p>
            <a:pPr algn="r"/>
            <a:r>
              <a:rPr lang="fa-IR"/>
              <a:t>فرضیات پیرامون انسان و جامعه</a:t>
            </a:r>
            <a:r>
              <a:rPr altLang="fa-IR" lang="en-US"/>
              <a:t> </a:t>
            </a:r>
            <a:r>
              <a:rPr altLang="fa-IR" lang="en-US"/>
              <a:t>:</a:t>
            </a:r>
            <a:endParaRPr lang="fa-IR"/>
          </a:p>
        </p:txBody>
      </p:sp>
      <p:sp>
        <p:nvSpPr>
          <p:cNvPr id="1048600" name=""/>
          <p:cNvSpPr>
            <a:spLocks noGrp="1"/>
          </p:cNvSpPr>
          <p:nvPr>
            <p:ph idx="1"/>
          </p:nvPr>
        </p:nvSpPr>
        <p:spPr/>
        <p:txBody>
          <a:bodyPr/>
          <a:p>
            <a:pPr algn="r" indent="0" marL="0">
              <a:buNone/>
            </a:pPr>
            <a:r>
              <a:rPr b="1" sz="4800" lang="fa-IR"/>
              <a:t>دو بعد محیط:
</a:t>
            </a:r>
            <a:endParaRPr b="1" sz="4800" lang="fa-IR"/>
          </a:p>
          <a:p>
            <a:pPr algn="r" indent="0" marL="0">
              <a:buNone/>
            </a:pPr>
            <a:r>
              <a:rPr b="1" sz="4800" lang="fa-IR"/>
              <a:t>الف) عینی</a:t>
            </a:r>
            <a:r>
              <a:rPr b="1" sz="4800" lang="fa-IR"/>
              <a:t>؛</a:t>
            </a:r>
            <a:r>
              <a:rPr b="1" sz="4800" lang="fa-IR"/>
              <a:t> محیط اکولوژیکی
 ب) ذهنی</a:t>
            </a:r>
            <a:r>
              <a:rPr b="1" sz="4800" lang="fa-IR"/>
              <a:t>؛</a:t>
            </a:r>
            <a:r>
              <a:rPr b="1" sz="4800" lang="fa-IR"/>
              <a:t> سکونتگاه روانشناختی</a:t>
            </a:r>
            <a:r>
              <a:rPr altLang="fa-IR" b="1" sz="4800" lang="en-US"/>
              <a:t> </a:t>
            </a:r>
            <a:r>
              <a:rPr altLang="en-US" b="1" sz="4800" lang="fa-IR"/>
              <a:t>،</a:t>
            </a:r>
            <a:r>
              <a:rPr b="1" sz="4800" lang="fa-IR"/>
              <a:t> درک فرد از محیط</a:t>
            </a:r>
            <a:endParaRPr b="1" sz="4800" lang="fa-I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43" name=""/>
        <p:cNvGrpSpPr/>
        <p:nvPr/>
      </p:nvGrpSpPr>
      <p:grpSpPr>
        <a:xfrm>
          <a:off x="0" y="0"/>
          <a:ext cx="0" cy="0"/>
          <a:chOff x="0" y="0"/>
          <a:chExt cx="0" cy="0"/>
        </a:xfrm>
      </p:grpSpPr>
      <p:sp>
        <p:nvSpPr>
          <p:cNvPr id="1048601" name=""/>
          <p:cNvSpPr>
            <a:spLocks noGrp="1"/>
          </p:cNvSpPr>
          <p:nvPr>
            <p:ph type="title"/>
          </p:nvPr>
        </p:nvSpPr>
        <p:spPr/>
        <p:txBody>
          <a:bodyPr/>
          <a:p>
            <a:pPr algn="r"/>
            <a:r>
              <a:rPr lang="fa-IR"/>
              <a:t>کانون توجه</a:t>
            </a:r>
            <a:r>
              <a:rPr altLang="fa-IR" lang="en-US"/>
              <a:t> </a:t>
            </a:r>
            <a:r>
              <a:rPr altLang="fa-IR" lang="en-US"/>
              <a:t>:</a:t>
            </a:r>
            <a:endParaRPr lang="fa-IR"/>
          </a:p>
        </p:txBody>
      </p:sp>
      <p:sp>
        <p:nvSpPr>
          <p:cNvPr id="1048602" name=""/>
          <p:cNvSpPr>
            <a:spLocks noGrp="1"/>
          </p:cNvSpPr>
          <p:nvPr>
            <p:ph idx="1"/>
          </p:nvPr>
        </p:nvSpPr>
        <p:spPr/>
        <p:txBody>
          <a:bodyPr/>
          <a:p>
            <a:pPr algn="r" indent="0" marL="0">
              <a:buNone/>
            </a:pPr>
            <a:r>
              <a:rPr b="1" sz="5400" lang="fa-IR"/>
              <a:t>۱. جنبه ذهنیِ هم رفتار و هم محیط؛ </a:t>
            </a:r>
            <a:r>
              <a:rPr b="1" sz="5400" lang="fa-IR"/>
              <a:t>رفتار جرمی که معطوف به هدف است و سکونتگاه 
</a:t>
            </a:r>
            <a:endParaRPr b="1" sz="5400" lang="fa-IR"/>
          </a:p>
          <a:p>
            <a:pPr algn="r" indent="0" marL="0">
              <a:buNone/>
            </a:pPr>
            <a:r>
              <a:rPr b="1" sz="5400" lang="fa-IR"/>
              <a:t>۲. زمینه رفتار</a:t>
            </a:r>
            <a:endParaRPr b="1" sz="5400" lang="fa-I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44" name=""/>
        <p:cNvGrpSpPr/>
        <p:nvPr/>
      </p:nvGrpSpPr>
      <p:grpSpPr>
        <a:xfrm>
          <a:off x="0" y="0"/>
          <a:ext cx="0" cy="0"/>
          <a:chOff x="0" y="0"/>
          <a:chExt cx="0" cy="0"/>
        </a:xfrm>
      </p:grpSpPr>
      <p:sp>
        <p:nvSpPr>
          <p:cNvPr id="1048603" name=""/>
          <p:cNvSpPr>
            <a:spLocks noGrp="1"/>
          </p:cNvSpPr>
          <p:nvPr>
            <p:ph type="title"/>
          </p:nvPr>
        </p:nvSpPr>
        <p:spPr/>
        <p:txBody>
          <a:bodyPr/>
          <a:p>
            <a:pPr algn="r"/>
            <a:r>
              <a:rPr lang="fa-IR"/>
              <a:t>روش شناسی</a:t>
            </a:r>
            <a:r>
              <a:rPr altLang="fa-IR" lang="en-US"/>
              <a:t> </a:t>
            </a:r>
            <a:r>
              <a:rPr altLang="fa-IR" lang="en-US"/>
              <a:t>:</a:t>
            </a:r>
            <a:endParaRPr lang="fa-IR"/>
          </a:p>
        </p:txBody>
      </p:sp>
      <p:sp>
        <p:nvSpPr>
          <p:cNvPr id="1048604" name=""/>
          <p:cNvSpPr>
            <a:spLocks noGrp="1"/>
          </p:cNvSpPr>
          <p:nvPr>
            <p:ph idx="1"/>
          </p:nvPr>
        </p:nvSpPr>
        <p:spPr/>
        <p:txBody>
          <a:bodyPr/>
          <a:p>
            <a:pPr algn="r" indent="0" marL="0">
              <a:buNone/>
            </a:pPr>
            <a:r>
              <a:rPr b="1" sz="4800" lang="fa-IR"/>
              <a:t>هدف : توصیف رفتار و کشف قوانین آن
روش : رهیافت ضبط و ثبت نمونه؛ توصیف رفتار در شرایط طبیعی در زمانی طولانی</a:t>
            </a:r>
            <a:endParaRPr b="1" sz="4800" lang="fa-I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sp>
        <p:nvSpPr>
          <p:cNvPr id="1048605" name=""/>
          <p:cNvSpPr>
            <a:spLocks noGrp="1"/>
          </p:cNvSpPr>
          <p:nvPr>
            <p:ph type="title"/>
          </p:nvPr>
        </p:nvSpPr>
        <p:spPr/>
        <p:txBody>
          <a:bodyPr/>
          <a:p>
            <a:pPr algn="r"/>
            <a:r>
              <a:rPr lang="fa-IR"/>
              <a:t>موضوعات، مثالها و تحقیقات کاربردی در آموزش و پرورش : </a:t>
            </a:r>
            <a:endParaRPr lang="fa-IR"/>
          </a:p>
        </p:txBody>
      </p:sp>
      <p:sp>
        <p:nvSpPr>
          <p:cNvPr id="1048606" name=""/>
          <p:cNvSpPr>
            <a:spLocks noGrp="1"/>
          </p:cNvSpPr>
          <p:nvPr>
            <p:ph idx="1"/>
          </p:nvPr>
        </p:nvSpPr>
        <p:spPr/>
        <p:txBody>
          <a:bodyPr/>
          <a:p>
            <a:pPr algn="r" indent="0" marL="0">
              <a:buNone/>
            </a:pPr>
            <a:r>
              <a:rPr b="1" sz="3600" lang="fa-IR"/>
              <a:t>۱. بررسی ارتباط اجتماعی کودک با والدین و معلمان
۲. مطالعه کلاس درس؛ بررسی عملکرد و دستاورد آن
الف) بررسی رابطه نوع مدرسه (بسته و باز) و ویژگی های کلاس درس
ب) اثرات ساختارهای سازمانی کلاس درس بر رفتار معلم و دانش آموز</a:t>
            </a:r>
            <a:endParaRPr b="1" sz="3600" lang="fa-I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46" name=""/>
        <p:cNvGrpSpPr/>
        <p:nvPr/>
      </p:nvGrpSpPr>
      <p:grpSpPr>
        <a:xfrm>
          <a:off x="0" y="0"/>
          <a:ext cx="0" cy="0"/>
          <a:chOff x="0" y="0"/>
          <a:chExt cx="0" cy="0"/>
        </a:xfrm>
      </p:grpSpPr>
      <p:sp>
        <p:nvSpPr>
          <p:cNvPr id="1048607" name=""/>
          <p:cNvSpPr>
            <a:spLocks noGrp="1"/>
          </p:cNvSpPr>
          <p:nvPr>
            <p:ph type="title"/>
          </p:nvPr>
        </p:nvSpPr>
        <p:spPr/>
        <p:txBody>
          <a:bodyPr/>
          <a:p>
            <a:pPr algn="r"/>
            <a:r>
              <a:rPr lang="fa-IR"/>
              <a:t>عنوان سنت تحقیق کیفی :</a:t>
            </a:r>
            <a:endParaRPr lang="fa-IR"/>
          </a:p>
        </p:txBody>
      </p:sp>
      <p:sp>
        <p:nvSpPr>
          <p:cNvPr id="1048608" name=""/>
          <p:cNvSpPr>
            <a:spLocks noGrp="1"/>
          </p:cNvSpPr>
          <p:nvPr>
            <p:ph idx="1"/>
          </p:nvPr>
        </p:nvSpPr>
        <p:spPr/>
        <p:txBody>
          <a:bodyPr/>
          <a:p>
            <a:pPr algn="r" indent="0" marL="0">
              <a:buNone/>
            </a:pPr>
            <a:endParaRPr b="1" sz="6600" lang="fa-IR"/>
          </a:p>
          <a:p>
            <a:pPr algn="r" indent="0" marL="0">
              <a:buNone/>
            </a:pPr>
            <a:r>
              <a:rPr b="1" sz="6600" lang="fa-IR"/>
              <a:t>۲</a:t>
            </a:r>
            <a:r>
              <a:rPr altLang="fa-IR" b="1" sz="6600" lang="en-US"/>
              <a:t>)</a:t>
            </a:r>
            <a:r>
              <a:rPr altLang="fa-IR" b="1" sz="6600" lang="en-US"/>
              <a:t> </a:t>
            </a:r>
            <a:r>
              <a:rPr b="1" sz="6600" lang="fa-IR"/>
              <a:t>قو</a:t>
            </a:r>
            <a:r>
              <a:rPr b="1" sz="6600" lang="fa-IR"/>
              <a:t>م</a:t>
            </a:r>
            <a:r>
              <a:rPr b="1" sz="6600" lang="fa-IR"/>
              <a:t> نگاری کل گرا</a:t>
            </a:r>
            <a:endParaRPr b="1" sz="6600" lang="fa-IR"/>
          </a:p>
        </p:txBody>
      </p:sp>
    </p:spTree>
  </p:cSld>
  <p:clrMapOvr>
    <a:masterClrMapping/>
  </p:clrMapOvr>
</p:sld>
</file>

<file path=ppt/theme/theme1.xml><?xml version="1.0" encoding="utf-8"?>
<a:theme xmlns:a="http://schemas.openxmlformats.org/drawingml/2006/main" name="Office Theme">
  <a:themeElements>
    <a:clrScheme name="Office Them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WPS Office</Application>
  <ScaleCrop>0</ScaleCrop>
  <LinksUpToDate>0</LinksUpToDate>
  <AppVersion>15.0000</AppVersion>
</Properties>
</file>

<file path=docProps/core.xml><?xml version="1.0" encoding="utf-8"?>
<cp:coreProperties xmlns:cp="http://schemas.openxmlformats.org/package/2006/metadata/core-properties" xmlns:dcterms="http://purl.org/dc/terms/" xmlns:xsi="http://www.w3.org/2001/XMLSchema-instance">
  <dcterms:created xsi:type="dcterms:W3CDTF">۲۰۱۵-۰۵-۱۱T۰۶:۳۰:۴۵Z</dcterms:created>
  <dcterms:modified xsi:type="dcterms:W3CDTF">۲۰۲۰-۰۶-۱۸T۱۳:۵۴:۵۰Z</dcterms:modified>
</cp:coreProperties>
</file>