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Default Extension="wav" ContentType="audio/wav"/>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8" r:id="rId2"/>
    <p:sldId id="256" r:id="rId3"/>
    <p:sldId id="313" r:id="rId4"/>
    <p:sldId id="292" r:id="rId5"/>
    <p:sldId id="257" r:id="rId6"/>
    <p:sldId id="258" r:id="rId7"/>
    <p:sldId id="309" r:id="rId8"/>
    <p:sldId id="262" r:id="rId9"/>
    <p:sldId id="271" r:id="rId10"/>
    <p:sldId id="293" r:id="rId11"/>
    <p:sldId id="259" r:id="rId12"/>
    <p:sldId id="294" r:id="rId13"/>
    <p:sldId id="296" r:id="rId14"/>
    <p:sldId id="297" r:id="rId15"/>
    <p:sldId id="298" r:id="rId16"/>
    <p:sldId id="299" r:id="rId17"/>
    <p:sldId id="301" r:id="rId18"/>
    <p:sldId id="302" r:id="rId19"/>
    <p:sldId id="303" r:id="rId20"/>
    <p:sldId id="261" r:id="rId21"/>
    <p:sldId id="304" r:id="rId22"/>
    <p:sldId id="263" r:id="rId23"/>
    <p:sldId id="264" r:id="rId24"/>
    <p:sldId id="265" r:id="rId25"/>
    <p:sldId id="311" r:id="rId26"/>
    <p:sldId id="308" r:id="rId27"/>
    <p:sldId id="266" r:id="rId28"/>
    <p:sldId id="267" r:id="rId29"/>
    <p:sldId id="314" r:id="rId30"/>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00FF00"/>
    <a:srgbClr val="24AA2A"/>
    <a:srgbClr val="D9FA12"/>
    <a:srgbClr val="A4A8F0"/>
    <a:srgbClr val="9FA3F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50" d="100"/>
          <a:sy n="50" d="100"/>
        </p:scale>
        <p:origin x="-1956" y="-4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27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5CB348-8C2E-45D8-93D8-E8F1A0186713}" type="doc">
      <dgm:prSet loTypeId="urn:microsoft.com/office/officeart/2005/8/layout/vList6" loCatId="list" qsTypeId="urn:microsoft.com/office/officeart/2005/8/quickstyle/simple1" qsCatId="simple" csTypeId="urn:microsoft.com/office/officeart/2005/8/colors/colorful1" csCatId="colorful" phldr="1"/>
      <dgm:spPr/>
      <dgm:t>
        <a:bodyPr/>
        <a:lstStyle/>
        <a:p>
          <a:pPr rtl="1"/>
          <a:endParaRPr lang="fa-IR"/>
        </a:p>
      </dgm:t>
    </dgm:pt>
    <dgm:pt modelId="{37E1E4FD-5CC9-4B61-8CCD-9967717B450F}">
      <dgm:prSet/>
      <dgm:spPr/>
      <dgm:t>
        <a:bodyPr/>
        <a:lstStyle/>
        <a:p>
          <a:pPr rtl="1"/>
          <a:r>
            <a:rPr lang="fa-IR" dirty="0" smtClean="0"/>
            <a:t>بانی این نظریه</a:t>
          </a:r>
          <a:endParaRPr lang="fa-IR" dirty="0"/>
        </a:p>
      </dgm:t>
    </dgm:pt>
    <dgm:pt modelId="{BF372A38-C6F6-40A5-A240-BC1F659543D0}" type="parTrans" cxnId="{FCCF7137-F49C-43A5-8FF8-A4AFA3A5E54B}">
      <dgm:prSet/>
      <dgm:spPr/>
      <dgm:t>
        <a:bodyPr/>
        <a:lstStyle/>
        <a:p>
          <a:pPr rtl="1"/>
          <a:endParaRPr lang="fa-IR"/>
        </a:p>
      </dgm:t>
    </dgm:pt>
    <dgm:pt modelId="{C8079F1F-B14D-4FDB-B29C-EF444709F75D}" type="sibTrans" cxnId="{FCCF7137-F49C-43A5-8FF8-A4AFA3A5E54B}">
      <dgm:prSet/>
      <dgm:spPr/>
      <dgm:t>
        <a:bodyPr/>
        <a:lstStyle/>
        <a:p>
          <a:pPr rtl="1"/>
          <a:endParaRPr lang="fa-IR"/>
        </a:p>
      </dgm:t>
    </dgm:pt>
    <dgm:pt modelId="{597F2D8F-0BA9-47AB-918C-C9248F01F19A}">
      <dgm:prSet/>
      <dgm:spPr/>
      <dgm:t>
        <a:bodyPr/>
        <a:lstStyle/>
        <a:p>
          <a:pPr rtl="1"/>
          <a:r>
            <a:rPr lang="fa-IR" dirty="0" smtClean="0"/>
            <a:t>هدف اصلی این نظریه عبارتند از: </a:t>
          </a:r>
          <a:endParaRPr lang="fa-IR" dirty="0"/>
        </a:p>
      </dgm:t>
    </dgm:pt>
    <dgm:pt modelId="{046B30B7-0A6C-40B8-AE01-8C6749A3BB20}" type="parTrans" cxnId="{5CCD92BF-8EE5-450D-887D-003B3238429A}">
      <dgm:prSet/>
      <dgm:spPr/>
      <dgm:t>
        <a:bodyPr/>
        <a:lstStyle/>
        <a:p>
          <a:pPr rtl="1"/>
          <a:endParaRPr lang="fa-IR"/>
        </a:p>
      </dgm:t>
    </dgm:pt>
    <dgm:pt modelId="{D220CB0F-C1AE-4270-AD2A-252D1EBFDEC1}" type="sibTrans" cxnId="{5CCD92BF-8EE5-450D-887D-003B3238429A}">
      <dgm:prSet/>
      <dgm:spPr/>
      <dgm:t>
        <a:bodyPr/>
        <a:lstStyle/>
        <a:p>
          <a:pPr rtl="1"/>
          <a:endParaRPr lang="fa-IR"/>
        </a:p>
      </dgm:t>
    </dgm:pt>
    <dgm:pt modelId="{CD61B852-5FB6-41F9-8C6B-4717A4C23714}">
      <dgm:prSet custT="1"/>
      <dgm:spPr/>
      <dgm:t>
        <a:bodyPr/>
        <a:lstStyle/>
        <a:p>
          <a:pPr rtl="1"/>
          <a:r>
            <a:rPr lang="fa-IR" sz="3600" b="0" dirty="0" smtClean="0">
              <a:solidFill>
                <a:schemeClr val="accent4"/>
              </a:solidFill>
              <a:cs typeface="B Nazanin" pitchFamily="2" charset="-78"/>
            </a:rPr>
            <a:t>1-بالا بردن سطح تولید</a:t>
          </a:r>
          <a:endParaRPr lang="fa-IR" sz="3600" b="0" dirty="0">
            <a:solidFill>
              <a:schemeClr val="accent4"/>
            </a:solidFill>
            <a:cs typeface="B Nazanin" pitchFamily="2" charset="-78"/>
          </a:endParaRPr>
        </a:p>
      </dgm:t>
    </dgm:pt>
    <dgm:pt modelId="{A4E44A15-6755-4401-8929-A8CA127A7351}" type="parTrans" cxnId="{B0A166E2-DD06-43B3-91F1-6FF92FBBC48A}">
      <dgm:prSet/>
      <dgm:spPr/>
      <dgm:t>
        <a:bodyPr/>
        <a:lstStyle/>
        <a:p>
          <a:pPr rtl="1"/>
          <a:endParaRPr lang="fa-IR"/>
        </a:p>
      </dgm:t>
    </dgm:pt>
    <dgm:pt modelId="{6F6A23EB-2704-4081-B0A9-F8E081339DDB}" type="sibTrans" cxnId="{B0A166E2-DD06-43B3-91F1-6FF92FBBC48A}">
      <dgm:prSet/>
      <dgm:spPr/>
      <dgm:t>
        <a:bodyPr/>
        <a:lstStyle/>
        <a:p>
          <a:pPr rtl="1"/>
          <a:endParaRPr lang="fa-IR"/>
        </a:p>
      </dgm:t>
    </dgm:pt>
    <dgm:pt modelId="{C5FF1BB3-040D-4BFC-9445-A584C5CBF7B6}">
      <dgm:prSet custT="1"/>
      <dgm:spPr/>
      <dgm:t>
        <a:bodyPr/>
        <a:lstStyle/>
        <a:p>
          <a:pPr rtl="1"/>
          <a:r>
            <a:rPr lang="fa-IR" sz="3600" b="0" dirty="0" smtClean="0">
              <a:solidFill>
                <a:schemeClr val="accent4"/>
              </a:solidFill>
              <a:cs typeface="B Nazanin" pitchFamily="2" charset="-78"/>
            </a:rPr>
            <a:t>2-افزایش کارایی است</a:t>
          </a:r>
          <a:endParaRPr lang="fa-IR" sz="3600" b="0" dirty="0">
            <a:solidFill>
              <a:schemeClr val="accent4"/>
            </a:solidFill>
            <a:cs typeface="B Nazanin" pitchFamily="2" charset="-78"/>
          </a:endParaRPr>
        </a:p>
      </dgm:t>
    </dgm:pt>
    <dgm:pt modelId="{35D46F03-D7DD-4163-BC60-1A8EC230C5EE}" type="parTrans" cxnId="{EEF443B5-7874-4354-9662-C8CB947076A0}">
      <dgm:prSet/>
      <dgm:spPr/>
      <dgm:t>
        <a:bodyPr/>
        <a:lstStyle/>
        <a:p>
          <a:pPr rtl="1"/>
          <a:endParaRPr lang="fa-IR"/>
        </a:p>
      </dgm:t>
    </dgm:pt>
    <dgm:pt modelId="{66EAE555-762A-40EA-9CD7-28B2405B6F39}" type="sibTrans" cxnId="{EEF443B5-7874-4354-9662-C8CB947076A0}">
      <dgm:prSet/>
      <dgm:spPr/>
      <dgm:t>
        <a:bodyPr/>
        <a:lstStyle/>
        <a:p>
          <a:pPr rtl="1"/>
          <a:endParaRPr lang="fa-IR"/>
        </a:p>
      </dgm:t>
    </dgm:pt>
    <dgm:pt modelId="{B85674B9-EED3-450E-AB99-36BA1AFD7DDF}">
      <dgm:prSet custT="1"/>
      <dgm:spPr/>
      <dgm:t>
        <a:bodyPr/>
        <a:lstStyle/>
        <a:p>
          <a:pPr rtl="1"/>
          <a:r>
            <a:rPr lang="fa-IR" sz="3200" dirty="0" smtClean="0">
              <a:solidFill>
                <a:srgbClr val="0070C0"/>
              </a:solidFill>
              <a:cs typeface="B Nazanin" pitchFamily="2" charset="-78"/>
            </a:rPr>
            <a:t>«فردریک وینسلو تیلور» (1909)است </a:t>
          </a:r>
          <a:endParaRPr lang="fa-IR" sz="3200" dirty="0">
            <a:cs typeface="B Nazanin" pitchFamily="2" charset="-78"/>
          </a:endParaRPr>
        </a:p>
      </dgm:t>
    </dgm:pt>
    <dgm:pt modelId="{04F0255D-1E6C-4F6C-9BB4-ADFC3D194B27}" type="parTrans" cxnId="{034CAD19-95A9-44D3-A15C-6BA54D33E071}">
      <dgm:prSet/>
      <dgm:spPr/>
      <dgm:t>
        <a:bodyPr/>
        <a:lstStyle/>
        <a:p>
          <a:pPr rtl="1"/>
          <a:endParaRPr lang="fa-IR"/>
        </a:p>
      </dgm:t>
    </dgm:pt>
    <dgm:pt modelId="{75169C61-057F-42AD-93E3-E686102E7AF9}" type="sibTrans" cxnId="{034CAD19-95A9-44D3-A15C-6BA54D33E071}">
      <dgm:prSet/>
      <dgm:spPr/>
      <dgm:t>
        <a:bodyPr/>
        <a:lstStyle/>
        <a:p>
          <a:pPr rtl="1"/>
          <a:endParaRPr lang="fa-IR"/>
        </a:p>
      </dgm:t>
    </dgm:pt>
    <dgm:pt modelId="{31FCBAC2-25A9-4A3C-80F2-1D5D46FD54F7}" type="pres">
      <dgm:prSet presAssocID="{815CB348-8C2E-45D8-93D8-E8F1A0186713}" presName="Name0" presStyleCnt="0">
        <dgm:presLayoutVars>
          <dgm:dir/>
          <dgm:animLvl val="lvl"/>
          <dgm:resizeHandles/>
        </dgm:presLayoutVars>
      </dgm:prSet>
      <dgm:spPr/>
      <dgm:t>
        <a:bodyPr/>
        <a:lstStyle/>
        <a:p>
          <a:pPr rtl="1"/>
          <a:endParaRPr lang="fa-IR"/>
        </a:p>
      </dgm:t>
    </dgm:pt>
    <dgm:pt modelId="{150EA59B-3BB4-497F-8C1D-CD9878C10102}" type="pres">
      <dgm:prSet presAssocID="{37E1E4FD-5CC9-4B61-8CCD-9967717B450F}" presName="linNode" presStyleCnt="0"/>
      <dgm:spPr/>
    </dgm:pt>
    <dgm:pt modelId="{A3C14F75-440B-41E9-AD8D-55E7972E6B7B}" type="pres">
      <dgm:prSet presAssocID="{37E1E4FD-5CC9-4B61-8CCD-9967717B450F}" presName="parentShp" presStyleLbl="node1" presStyleIdx="0" presStyleCnt="2">
        <dgm:presLayoutVars>
          <dgm:bulletEnabled val="1"/>
        </dgm:presLayoutVars>
      </dgm:prSet>
      <dgm:spPr/>
      <dgm:t>
        <a:bodyPr/>
        <a:lstStyle/>
        <a:p>
          <a:pPr rtl="1"/>
          <a:endParaRPr lang="fa-IR"/>
        </a:p>
      </dgm:t>
    </dgm:pt>
    <dgm:pt modelId="{7BD783F2-B36F-4048-8E6B-59EB8F928C81}" type="pres">
      <dgm:prSet presAssocID="{37E1E4FD-5CC9-4B61-8CCD-9967717B450F}" presName="childShp" presStyleLbl="bgAccFollowNode1" presStyleIdx="0" presStyleCnt="2" custLinFactNeighborX="-1250" custLinFactNeighborY="-1360">
        <dgm:presLayoutVars>
          <dgm:bulletEnabled val="1"/>
        </dgm:presLayoutVars>
      </dgm:prSet>
      <dgm:spPr/>
      <dgm:t>
        <a:bodyPr/>
        <a:lstStyle/>
        <a:p>
          <a:pPr rtl="1"/>
          <a:endParaRPr lang="fa-IR"/>
        </a:p>
      </dgm:t>
    </dgm:pt>
    <dgm:pt modelId="{9BCD1A36-C2F2-4B8D-A1C3-652FFF50F10C}" type="pres">
      <dgm:prSet presAssocID="{C8079F1F-B14D-4FDB-B29C-EF444709F75D}" presName="spacing" presStyleCnt="0"/>
      <dgm:spPr/>
    </dgm:pt>
    <dgm:pt modelId="{6419C18A-BA01-4A26-B330-AB4EE44ABE03}" type="pres">
      <dgm:prSet presAssocID="{597F2D8F-0BA9-47AB-918C-C9248F01F19A}" presName="linNode" presStyleCnt="0"/>
      <dgm:spPr/>
    </dgm:pt>
    <dgm:pt modelId="{91C06968-D33E-4422-B789-BDE2A3280792}" type="pres">
      <dgm:prSet presAssocID="{597F2D8F-0BA9-47AB-918C-C9248F01F19A}" presName="parentShp" presStyleLbl="node1" presStyleIdx="1" presStyleCnt="2">
        <dgm:presLayoutVars>
          <dgm:bulletEnabled val="1"/>
        </dgm:presLayoutVars>
      </dgm:prSet>
      <dgm:spPr/>
      <dgm:t>
        <a:bodyPr/>
        <a:lstStyle/>
        <a:p>
          <a:pPr rtl="1"/>
          <a:endParaRPr lang="fa-IR"/>
        </a:p>
      </dgm:t>
    </dgm:pt>
    <dgm:pt modelId="{E071F509-B149-4A20-91C2-3B6C9746D9CA}" type="pres">
      <dgm:prSet presAssocID="{597F2D8F-0BA9-47AB-918C-C9248F01F19A}" presName="childShp" presStyleLbl="bgAccFollowNode1" presStyleIdx="1" presStyleCnt="2" custLinFactNeighborX="-1523" custLinFactNeighborY="2803">
        <dgm:presLayoutVars>
          <dgm:bulletEnabled val="1"/>
        </dgm:presLayoutVars>
      </dgm:prSet>
      <dgm:spPr/>
      <dgm:t>
        <a:bodyPr/>
        <a:lstStyle/>
        <a:p>
          <a:pPr rtl="1"/>
          <a:endParaRPr lang="fa-IR"/>
        </a:p>
      </dgm:t>
    </dgm:pt>
  </dgm:ptLst>
  <dgm:cxnLst>
    <dgm:cxn modelId="{5753EA89-191F-4AAB-A7D1-89E0A12F8805}" type="presOf" srcId="{37E1E4FD-5CC9-4B61-8CCD-9967717B450F}" destId="{A3C14F75-440B-41E9-AD8D-55E7972E6B7B}" srcOrd="0" destOrd="0" presId="urn:microsoft.com/office/officeart/2005/8/layout/vList6"/>
    <dgm:cxn modelId="{D9C17553-6914-46C2-8517-3D238C97F7D9}" type="presOf" srcId="{B85674B9-EED3-450E-AB99-36BA1AFD7DDF}" destId="{7BD783F2-B36F-4048-8E6B-59EB8F928C81}" srcOrd="0" destOrd="0" presId="urn:microsoft.com/office/officeart/2005/8/layout/vList6"/>
    <dgm:cxn modelId="{54BA5BD2-2213-4649-A88E-9F47A15D4168}" type="presOf" srcId="{CD61B852-5FB6-41F9-8C6B-4717A4C23714}" destId="{E071F509-B149-4A20-91C2-3B6C9746D9CA}" srcOrd="0" destOrd="0" presId="urn:microsoft.com/office/officeart/2005/8/layout/vList6"/>
    <dgm:cxn modelId="{F8E095EB-3585-4FDC-A543-BFD3A5951EB3}" type="presOf" srcId="{597F2D8F-0BA9-47AB-918C-C9248F01F19A}" destId="{91C06968-D33E-4422-B789-BDE2A3280792}" srcOrd="0" destOrd="0" presId="urn:microsoft.com/office/officeart/2005/8/layout/vList6"/>
    <dgm:cxn modelId="{EEF443B5-7874-4354-9662-C8CB947076A0}" srcId="{597F2D8F-0BA9-47AB-918C-C9248F01F19A}" destId="{C5FF1BB3-040D-4BFC-9445-A584C5CBF7B6}" srcOrd="1" destOrd="0" parTransId="{35D46F03-D7DD-4163-BC60-1A8EC230C5EE}" sibTransId="{66EAE555-762A-40EA-9CD7-28B2405B6F39}"/>
    <dgm:cxn modelId="{3BD6E063-F13A-4085-BA4B-51B29762E83A}" type="presOf" srcId="{C5FF1BB3-040D-4BFC-9445-A584C5CBF7B6}" destId="{E071F509-B149-4A20-91C2-3B6C9746D9CA}" srcOrd="0" destOrd="1" presId="urn:microsoft.com/office/officeart/2005/8/layout/vList6"/>
    <dgm:cxn modelId="{5CCD92BF-8EE5-450D-887D-003B3238429A}" srcId="{815CB348-8C2E-45D8-93D8-E8F1A0186713}" destId="{597F2D8F-0BA9-47AB-918C-C9248F01F19A}" srcOrd="1" destOrd="0" parTransId="{046B30B7-0A6C-40B8-AE01-8C6749A3BB20}" sibTransId="{D220CB0F-C1AE-4270-AD2A-252D1EBFDEC1}"/>
    <dgm:cxn modelId="{B0A166E2-DD06-43B3-91F1-6FF92FBBC48A}" srcId="{597F2D8F-0BA9-47AB-918C-C9248F01F19A}" destId="{CD61B852-5FB6-41F9-8C6B-4717A4C23714}" srcOrd="0" destOrd="0" parTransId="{A4E44A15-6755-4401-8929-A8CA127A7351}" sibTransId="{6F6A23EB-2704-4081-B0A9-F8E081339DDB}"/>
    <dgm:cxn modelId="{08133E44-893F-4354-B53D-D248D5D377CD}" type="presOf" srcId="{815CB348-8C2E-45D8-93D8-E8F1A0186713}" destId="{31FCBAC2-25A9-4A3C-80F2-1D5D46FD54F7}" srcOrd="0" destOrd="0" presId="urn:microsoft.com/office/officeart/2005/8/layout/vList6"/>
    <dgm:cxn modelId="{034CAD19-95A9-44D3-A15C-6BA54D33E071}" srcId="{37E1E4FD-5CC9-4B61-8CCD-9967717B450F}" destId="{B85674B9-EED3-450E-AB99-36BA1AFD7DDF}" srcOrd="0" destOrd="0" parTransId="{04F0255D-1E6C-4F6C-9BB4-ADFC3D194B27}" sibTransId="{75169C61-057F-42AD-93E3-E686102E7AF9}"/>
    <dgm:cxn modelId="{FCCF7137-F49C-43A5-8FF8-A4AFA3A5E54B}" srcId="{815CB348-8C2E-45D8-93D8-E8F1A0186713}" destId="{37E1E4FD-5CC9-4B61-8CCD-9967717B450F}" srcOrd="0" destOrd="0" parTransId="{BF372A38-C6F6-40A5-A240-BC1F659543D0}" sibTransId="{C8079F1F-B14D-4FDB-B29C-EF444709F75D}"/>
    <dgm:cxn modelId="{83998B24-97CE-4C54-A2F5-364A143E87CC}" type="presParOf" srcId="{31FCBAC2-25A9-4A3C-80F2-1D5D46FD54F7}" destId="{150EA59B-3BB4-497F-8C1D-CD9878C10102}" srcOrd="0" destOrd="0" presId="urn:microsoft.com/office/officeart/2005/8/layout/vList6"/>
    <dgm:cxn modelId="{D7404D47-5BA3-4EC4-8168-6352C5C4086C}" type="presParOf" srcId="{150EA59B-3BB4-497F-8C1D-CD9878C10102}" destId="{A3C14F75-440B-41E9-AD8D-55E7972E6B7B}" srcOrd="0" destOrd="0" presId="urn:microsoft.com/office/officeart/2005/8/layout/vList6"/>
    <dgm:cxn modelId="{10E2DBF4-C8AD-49CE-9176-D2ED1571A275}" type="presParOf" srcId="{150EA59B-3BB4-497F-8C1D-CD9878C10102}" destId="{7BD783F2-B36F-4048-8E6B-59EB8F928C81}" srcOrd="1" destOrd="0" presId="urn:microsoft.com/office/officeart/2005/8/layout/vList6"/>
    <dgm:cxn modelId="{18918399-E39D-417E-B505-6F8AAD0AB14F}" type="presParOf" srcId="{31FCBAC2-25A9-4A3C-80F2-1D5D46FD54F7}" destId="{9BCD1A36-C2F2-4B8D-A1C3-652FFF50F10C}" srcOrd="1" destOrd="0" presId="urn:microsoft.com/office/officeart/2005/8/layout/vList6"/>
    <dgm:cxn modelId="{0936F483-9965-4D2F-8416-926B655124FC}" type="presParOf" srcId="{31FCBAC2-25A9-4A3C-80F2-1D5D46FD54F7}" destId="{6419C18A-BA01-4A26-B330-AB4EE44ABE03}" srcOrd="2" destOrd="0" presId="urn:microsoft.com/office/officeart/2005/8/layout/vList6"/>
    <dgm:cxn modelId="{F8227FAB-552C-4A8C-AD4E-A119D05B7B70}" type="presParOf" srcId="{6419C18A-BA01-4A26-B330-AB4EE44ABE03}" destId="{91C06968-D33E-4422-B789-BDE2A3280792}" srcOrd="0" destOrd="0" presId="urn:microsoft.com/office/officeart/2005/8/layout/vList6"/>
    <dgm:cxn modelId="{4FEA2D55-4043-4577-99C4-AA27621DB1E5}" type="presParOf" srcId="{6419C18A-BA01-4A26-B330-AB4EE44ABE03}" destId="{E071F509-B149-4A20-91C2-3B6C9746D9CA}"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845F3EA-5BC9-461C-AEA6-CB9A62398653}"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fa-IR"/>
        </a:p>
      </dgm:t>
    </dgm:pt>
    <dgm:pt modelId="{01D7CCC6-F2FB-46C5-925B-A046F4D2D6B4}">
      <dgm:prSet phldrT="[Text]"/>
      <dgm:spPr>
        <a:solidFill>
          <a:schemeClr val="accent3"/>
        </a:solidFill>
      </dgm:spPr>
      <dgm:t>
        <a:bodyPr/>
        <a:lstStyle/>
        <a:p>
          <a:pPr rtl="1"/>
          <a:r>
            <a:rPr lang="fa-IR" dirty="0" smtClean="0"/>
            <a:t>علمی ساختن نحوه انجام کار به مدد نتایج تحقیقات</a:t>
          </a:r>
          <a:endParaRPr lang="fa-IR" dirty="0"/>
        </a:p>
      </dgm:t>
    </dgm:pt>
    <dgm:pt modelId="{8650F848-E5AB-463D-823E-A06C9FFC3B73}" type="parTrans" cxnId="{A546A360-8909-418D-82A0-BCE94BFC56D6}">
      <dgm:prSet/>
      <dgm:spPr/>
      <dgm:t>
        <a:bodyPr/>
        <a:lstStyle/>
        <a:p>
          <a:pPr rtl="1"/>
          <a:endParaRPr lang="fa-IR"/>
        </a:p>
      </dgm:t>
    </dgm:pt>
    <dgm:pt modelId="{3E3E6C6D-6C9F-4618-B044-565BABFD7B73}" type="sibTrans" cxnId="{A546A360-8909-418D-82A0-BCE94BFC56D6}">
      <dgm:prSet/>
      <dgm:spPr/>
      <dgm:t>
        <a:bodyPr/>
        <a:lstStyle/>
        <a:p>
          <a:pPr rtl="1"/>
          <a:endParaRPr lang="fa-IR"/>
        </a:p>
      </dgm:t>
    </dgm:pt>
    <dgm:pt modelId="{395CEC0C-55A3-4BDA-8B28-9BD3E6093CBC}">
      <dgm:prSet phldrT="[Text]"/>
      <dgm:spPr>
        <a:solidFill>
          <a:schemeClr val="accent2"/>
        </a:solidFill>
      </dgm:spPr>
      <dgm:t>
        <a:bodyPr/>
        <a:lstStyle/>
        <a:p>
          <a:pPr rtl="1"/>
          <a:r>
            <a:rPr lang="fa-IR" dirty="0" smtClean="0"/>
            <a:t>علمی ساختن نحوه گزینش٬ آموزش٬ کارآموزی و رشد کارکنان</a:t>
          </a:r>
          <a:endParaRPr lang="fa-IR" dirty="0"/>
        </a:p>
      </dgm:t>
    </dgm:pt>
    <dgm:pt modelId="{2C3AB51A-AF91-4B14-AC73-6D491F89D432}" type="parTrans" cxnId="{3A99DA49-E91B-4D53-BACC-1DAB882F30A8}">
      <dgm:prSet/>
      <dgm:spPr/>
      <dgm:t>
        <a:bodyPr/>
        <a:lstStyle/>
        <a:p>
          <a:pPr rtl="1"/>
          <a:endParaRPr lang="fa-IR"/>
        </a:p>
      </dgm:t>
    </dgm:pt>
    <dgm:pt modelId="{CAE2E877-E7E6-45F8-AF86-6CB1A9CF0244}" type="sibTrans" cxnId="{3A99DA49-E91B-4D53-BACC-1DAB882F30A8}">
      <dgm:prSet/>
      <dgm:spPr/>
      <dgm:t>
        <a:bodyPr/>
        <a:lstStyle/>
        <a:p>
          <a:pPr rtl="1"/>
          <a:endParaRPr lang="fa-IR"/>
        </a:p>
      </dgm:t>
    </dgm:pt>
    <dgm:pt modelId="{54C63C3E-6AEB-4BF2-A622-211D8D38C457}">
      <dgm:prSet phldrT="[Text]"/>
      <dgm:spPr/>
      <dgm:t>
        <a:bodyPr/>
        <a:lstStyle/>
        <a:p>
          <a:pPr rtl="1"/>
          <a:r>
            <a:rPr lang="fa-IR" dirty="0" smtClean="0"/>
            <a:t>برقراری همکاری نزدیک میان کارگروکارفرما برای اطمینان به اینکه کار طبق اصول علمی مدون انجام گیرد</a:t>
          </a:r>
          <a:endParaRPr lang="fa-IR" dirty="0"/>
        </a:p>
      </dgm:t>
    </dgm:pt>
    <dgm:pt modelId="{DDA32E49-E817-4FAA-8BC9-DFF0E0678177}" type="parTrans" cxnId="{FD9CD861-CF12-4DFF-BAE0-4BB507782F72}">
      <dgm:prSet/>
      <dgm:spPr/>
      <dgm:t>
        <a:bodyPr/>
        <a:lstStyle/>
        <a:p>
          <a:pPr rtl="1"/>
          <a:endParaRPr lang="fa-IR"/>
        </a:p>
      </dgm:t>
    </dgm:pt>
    <dgm:pt modelId="{D07A49E7-EC13-4078-B776-90F2A0057E3B}" type="sibTrans" cxnId="{FD9CD861-CF12-4DFF-BAE0-4BB507782F72}">
      <dgm:prSet/>
      <dgm:spPr/>
      <dgm:t>
        <a:bodyPr/>
        <a:lstStyle/>
        <a:p>
          <a:pPr rtl="1"/>
          <a:endParaRPr lang="fa-IR"/>
        </a:p>
      </dgm:t>
    </dgm:pt>
    <dgm:pt modelId="{07290843-E0C1-45DD-BC8E-7D87253DE8F5}">
      <dgm:prSet phldrT="[Text]"/>
      <dgm:spPr>
        <a:solidFill>
          <a:srgbClr val="00FF00"/>
        </a:solidFill>
      </dgm:spPr>
      <dgm:t>
        <a:bodyPr/>
        <a:lstStyle/>
        <a:p>
          <a:pPr rtl="1"/>
          <a:r>
            <a:rPr lang="fa-IR" dirty="0" smtClean="0"/>
            <a:t>تخصیص مناسب وظیفه برنامه ریزی واجرا میان کارفرما و کارگر</a:t>
          </a:r>
          <a:endParaRPr lang="fa-IR" dirty="0"/>
        </a:p>
      </dgm:t>
    </dgm:pt>
    <dgm:pt modelId="{CC74C370-FD66-408E-884E-6E7DD591E8A8}" type="parTrans" cxnId="{60DF683B-F942-4DF7-8CFE-ED887D0E623A}">
      <dgm:prSet/>
      <dgm:spPr/>
      <dgm:t>
        <a:bodyPr/>
        <a:lstStyle/>
        <a:p>
          <a:pPr rtl="1"/>
          <a:endParaRPr lang="fa-IR"/>
        </a:p>
      </dgm:t>
    </dgm:pt>
    <dgm:pt modelId="{9702F73E-60E1-4D70-A9CD-9AE2BC32D516}" type="sibTrans" cxnId="{60DF683B-F942-4DF7-8CFE-ED887D0E623A}">
      <dgm:prSet/>
      <dgm:spPr/>
      <dgm:t>
        <a:bodyPr/>
        <a:lstStyle/>
        <a:p>
          <a:pPr rtl="1"/>
          <a:endParaRPr lang="fa-IR"/>
        </a:p>
      </dgm:t>
    </dgm:pt>
    <dgm:pt modelId="{1617765C-F168-4DE2-974D-4DC8482907F1}" type="pres">
      <dgm:prSet presAssocID="{5845F3EA-5BC9-461C-AEA6-CB9A62398653}" presName="diagram" presStyleCnt="0">
        <dgm:presLayoutVars>
          <dgm:dir/>
          <dgm:resizeHandles val="exact"/>
        </dgm:presLayoutVars>
      </dgm:prSet>
      <dgm:spPr/>
      <dgm:t>
        <a:bodyPr/>
        <a:lstStyle/>
        <a:p>
          <a:pPr rtl="1"/>
          <a:endParaRPr lang="fa-IR"/>
        </a:p>
      </dgm:t>
    </dgm:pt>
    <dgm:pt modelId="{3A3D3BBE-1248-4FA4-9F61-B89EA755B5F4}" type="pres">
      <dgm:prSet presAssocID="{01D7CCC6-F2FB-46C5-925B-A046F4D2D6B4}" presName="node" presStyleLbl="node1" presStyleIdx="0" presStyleCnt="4">
        <dgm:presLayoutVars>
          <dgm:bulletEnabled val="1"/>
        </dgm:presLayoutVars>
      </dgm:prSet>
      <dgm:spPr/>
      <dgm:t>
        <a:bodyPr/>
        <a:lstStyle/>
        <a:p>
          <a:pPr rtl="1"/>
          <a:endParaRPr lang="fa-IR"/>
        </a:p>
      </dgm:t>
    </dgm:pt>
    <dgm:pt modelId="{C4F93893-77EC-40FB-9C94-CA9E3B7AD0F5}" type="pres">
      <dgm:prSet presAssocID="{3E3E6C6D-6C9F-4618-B044-565BABFD7B73}" presName="sibTrans" presStyleCnt="0"/>
      <dgm:spPr/>
    </dgm:pt>
    <dgm:pt modelId="{3D29AEA0-3357-4E7E-A7DB-9F1D22084534}" type="pres">
      <dgm:prSet presAssocID="{395CEC0C-55A3-4BDA-8B28-9BD3E6093CBC}" presName="node" presStyleLbl="node1" presStyleIdx="1" presStyleCnt="4">
        <dgm:presLayoutVars>
          <dgm:bulletEnabled val="1"/>
        </dgm:presLayoutVars>
      </dgm:prSet>
      <dgm:spPr/>
      <dgm:t>
        <a:bodyPr/>
        <a:lstStyle/>
        <a:p>
          <a:pPr rtl="1"/>
          <a:endParaRPr lang="fa-IR"/>
        </a:p>
      </dgm:t>
    </dgm:pt>
    <dgm:pt modelId="{ECC24DF9-F544-4391-A9DC-4496B3056FC7}" type="pres">
      <dgm:prSet presAssocID="{CAE2E877-E7E6-45F8-AF86-6CB1A9CF0244}" presName="sibTrans" presStyleCnt="0"/>
      <dgm:spPr/>
    </dgm:pt>
    <dgm:pt modelId="{CE15668B-8B17-4F08-878A-DA3DFE1CB6CE}" type="pres">
      <dgm:prSet presAssocID="{54C63C3E-6AEB-4BF2-A622-211D8D38C457}" presName="node" presStyleLbl="node1" presStyleIdx="2" presStyleCnt="4">
        <dgm:presLayoutVars>
          <dgm:bulletEnabled val="1"/>
        </dgm:presLayoutVars>
      </dgm:prSet>
      <dgm:spPr/>
      <dgm:t>
        <a:bodyPr/>
        <a:lstStyle/>
        <a:p>
          <a:pPr rtl="1"/>
          <a:endParaRPr lang="fa-IR"/>
        </a:p>
      </dgm:t>
    </dgm:pt>
    <dgm:pt modelId="{854779E4-2873-49B5-949D-BCB7859B5D20}" type="pres">
      <dgm:prSet presAssocID="{D07A49E7-EC13-4078-B776-90F2A0057E3B}" presName="sibTrans" presStyleCnt="0"/>
      <dgm:spPr/>
    </dgm:pt>
    <dgm:pt modelId="{B99DCF98-1D2E-4F3E-A96E-8BD27779AEED}" type="pres">
      <dgm:prSet presAssocID="{07290843-E0C1-45DD-BC8E-7D87253DE8F5}" presName="node" presStyleLbl="node1" presStyleIdx="3" presStyleCnt="4">
        <dgm:presLayoutVars>
          <dgm:bulletEnabled val="1"/>
        </dgm:presLayoutVars>
      </dgm:prSet>
      <dgm:spPr/>
      <dgm:t>
        <a:bodyPr/>
        <a:lstStyle/>
        <a:p>
          <a:pPr rtl="1"/>
          <a:endParaRPr lang="fa-IR"/>
        </a:p>
      </dgm:t>
    </dgm:pt>
  </dgm:ptLst>
  <dgm:cxnLst>
    <dgm:cxn modelId="{60DF683B-F942-4DF7-8CFE-ED887D0E623A}" srcId="{5845F3EA-5BC9-461C-AEA6-CB9A62398653}" destId="{07290843-E0C1-45DD-BC8E-7D87253DE8F5}" srcOrd="3" destOrd="0" parTransId="{CC74C370-FD66-408E-884E-6E7DD591E8A8}" sibTransId="{9702F73E-60E1-4D70-A9CD-9AE2BC32D516}"/>
    <dgm:cxn modelId="{FD9CD861-CF12-4DFF-BAE0-4BB507782F72}" srcId="{5845F3EA-5BC9-461C-AEA6-CB9A62398653}" destId="{54C63C3E-6AEB-4BF2-A622-211D8D38C457}" srcOrd="2" destOrd="0" parTransId="{DDA32E49-E817-4FAA-8BC9-DFF0E0678177}" sibTransId="{D07A49E7-EC13-4078-B776-90F2A0057E3B}"/>
    <dgm:cxn modelId="{A546A360-8909-418D-82A0-BCE94BFC56D6}" srcId="{5845F3EA-5BC9-461C-AEA6-CB9A62398653}" destId="{01D7CCC6-F2FB-46C5-925B-A046F4D2D6B4}" srcOrd="0" destOrd="0" parTransId="{8650F848-E5AB-463D-823E-A06C9FFC3B73}" sibTransId="{3E3E6C6D-6C9F-4618-B044-565BABFD7B73}"/>
    <dgm:cxn modelId="{3A99DA49-E91B-4D53-BACC-1DAB882F30A8}" srcId="{5845F3EA-5BC9-461C-AEA6-CB9A62398653}" destId="{395CEC0C-55A3-4BDA-8B28-9BD3E6093CBC}" srcOrd="1" destOrd="0" parTransId="{2C3AB51A-AF91-4B14-AC73-6D491F89D432}" sibTransId="{CAE2E877-E7E6-45F8-AF86-6CB1A9CF0244}"/>
    <dgm:cxn modelId="{FF35EE7D-2BB8-45FA-B4E5-9DA1277EDE36}" type="presOf" srcId="{54C63C3E-6AEB-4BF2-A622-211D8D38C457}" destId="{CE15668B-8B17-4F08-878A-DA3DFE1CB6CE}" srcOrd="0" destOrd="0" presId="urn:microsoft.com/office/officeart/2005/8/layout/default"/>
    <dgm:cxn modelId="{6C218D52-6886-4B01-915F-A4BE24F1DD7F}" type="presOf" srcId="{395CEC0C-55A3-4BDA-8B28-9BD3E6093CBC}" destId="{3D29AEA0-3357-4E7E-A7DB-9F1D22084534}" srcOrd="0" destOrd="0" presId="urn:microsoft.com/office/officeart/2005/8/layout/default"/>
    <dgm:cxn modelId="{6AAE34F0-2061-44C4-ADF1-9BCE8AF3AFD8}" type="presOf" srcId="{07290843-E0C1-45DD-BC8E-7D87253DE8F5}" destId="{B99DCF98-1D2E-4F3E-A96E-8BD27779AEED}" srcOrd="0" destOrd="0" presId="urn:microsoft.com/office/officeart/2005/8/layout/default"/>
    <dgm:cxn modelId="{3B3451AF-3F53-436D-8360-4D33C9222156}" type="presOf" srcId="{5845F3EA-5BC9-461C-AEA6-CB9A62398653}" destId="{1617765C-F168-4DE2-974D-4DC8482907F1}" srcOrd="0" destOrd="0" presId="urn:microsoft.com/office/officeart/2005/8/layout/default"/>
    <dgm:cxn modelId="{4D76C0BD-99D2-4611-AB2E-3501BE1D88F2}" type="presOf" srcId="{01D7CCC6-F2FB-46C5-925B-A046F4D2D6B4}" destId="{3A3D3BBE-1248-4FA4-9F61-B89EA755B5F4}" srcOrd="0" destOrd="0" presId="urn:microsoft.com/office/officeart/2005/8/layout/default"/>
    <dgm:cxn modelId="{4D9F22FB-BFCD-451B-9AA0-E8A35F7472B6}" type="presParOf" srcId="{1617765C-F168-4DE2-974D-4DC8482907F1}" destId="{3A3D3BBE-1248-4FA4-9F61-B89EA755B5F4}" srcOrd="0" destOrd="0" presId="urn:microsoft.com/office/officeart/2005/8/layout/default"/>
    <dgm:cxn modelId="{435CB8E8-FA06-4000-B28E-FDFACDB575CF}" type="presParOf" srcId="{1617765C-F168-4DE2-974D-4DC8482907F1}" destId="{C4F93893-77EC-40FB-9C94-CA9E3B7AD0F5}" srcOrd="1" destOrd="0" presId="urn:microsoft.com/office/officeart/2005/8/layout/default"/>
    <dgm:cxn modelId="{5D486BFE-69DC-4441-8358-18C18F9AB9A7}" type="presParOf" srcId="{1617765C-F168-4DE2-974D-4DC8482907F1}" destId="{3D29AEA0-3357-4E7E-A7DB-9F1D22084534}" srcOrd="2" destOrd="0" presId="urn:microsoft.com/office/officeart/2005/8/layout/default"/>
    <dgm:cxn modelId="{E8C20727-8D7A-4308-9436-4570F1453891}" type="presParOf" srcId="{1617765C-F168-4DE2-974D-4DC8482907F1}" destId="{ECC24DF9-F544-4391-A9DC-4496B3056FC7}" srcOrd="3" destOrd="0" presId="urn:microsoft.com/office/officeart/2005/8/layout/default"/>
    <dgm:cxn modelId="{87A1EF83-37CD-4140-B936-40E855422279}" type="presParOf" srcId="{1617765C-F168-4DE2-974D-4DC8482907F1}" destId="{CE15668B-8B17-4F08-878A-DA3DFE1CB6CE}" srcOrd="4" destOrd="0" presId="urn:microsoft.com/office/officeart/2005/8/layout/default"/>
    <dgm:cxn modelId="{CEC7E7F0-CEE6-4675-81A0-3CF6D3E06B45}" type="presParOf" srcId="{1617765C-F168-4DE2-974D-4DC8482907F1}" destId="{854779E4-2873-49B5-949D-BCB7859B5D20}" srcOrd="5" destOrd="0" presId="urn:microsoft.com/office/officeart/2005/8/layout/default"/>
    <dgm:cxn modelId="{022BF4F7-D6CA-431E-B1BC-23D7077232D9}" type="presParOf" srcId="{1617765C-F168-4DE2-974D-4DC8482907F1}" destId="{B99DCF98-1D2E-4F3E-A96E-8BD27779AEED}" srcOrd="6"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2BCC4EB-0474-48A5-ABC7-E2CF9FAAC522}" type="doc">
      <dgm:prSet loTypeId="urn:microsoft.com/office/officeart/2005/8/layout/vList2" loCatId="list" qsTypeId="urn:microsoft.com/office/officeart/2005/8/quickstyle/simple1" qsCatId="simple" csTypeId="urn:microsoft.com/office/officeart/2005/8/colors/colorful3" csCatId="colorful" phldr="1"/>
      <dgm:spPr/>
      <dgm:t>
        <a:bodyPr/>
        <a:lstStyle/>
        <a:p>
          <a:pPr rtl="1"/>
          <a:endParaRPr lang="fa-IR"/>
        </a:p>
      </dgm:t>
    </dgm:pt>
    <dgm:pt modelId="{165B567F-B0D8-4E3E-86F0-0FFB8617DA0E}">
      <dgm:prSet phldrT="[Text]"/>
      <dgm:spPr/>
      <dgm:t>
        <a:bodyPr/>
        <a:lstStyle/>
        <a:p>
          <a:pPr algn="ctr" rtl="1"/>
          <a:r>
            <a:rPr lang="fa-IR" dirty="0" smtClean="0"/>
            <a:t>مضامین اصلی نظریه مدیریت علمی</a:t>
          </a:r>
          <a:endParaRPr lang="fa-IR" dirty="0"/>
        </a:p>
      </dgm:t>
    </dgm:pt>
    <dgm:pt modelId="{C48744A7-B0B3-408A-A0FF-C54DB21EF691}" type="parTrans" cxnId="{1F403C25-8047-4A90-BD63-BDA26D14E667}">
      <dgm:prSet/>
      <dgm:spPr/>
      <dgm:t>
        <a:bodyPr/>
        <a:lstStyle/>
        <a:p>
          <a:pPr rtl="1"/>
          <a:endParaRPr lang="fa-IR"/>
        </a:p>
      </dgm:t>
    </dgm:pt>
    <dgm:pt modelId="{875C6649-EF18-443D-B9A7-6C58CC90A37E}" type="sibTrans" cxnId="{1F403C25-8047-4A90-BD63-BDA26D14E667}">
      <dgm:prSet/>
      <dgm:spPr/>
      <dgm:t>
        <a:bodyPr/>
        <a:lstStyle/>
        <a:p>
          <a:pPr rtl="1"/>
          <a:endParaRPr lang="fa-IR"/>
        </a:p>
      </dgm:t>
    </dgm:pt>
    <dgm:pt modelId="{FE48E3E1-137E-48B6-A733-8B1A1CEA7F3A}">
      <dgm:prSet phldrT="[Text]"/>
      <dgm:spPr/>
      <dgm:t>
        <a:bodyPr/>
        <a:lstStyle/>
        <a:p>
          <a:pPr rtl="1"/>
          <a:r>
            <a:rPr lang="fa-IR" dirty="0" smtClean="0"/>
            <a:t>الف:</a:t>
          </a:r>
          <a:endParaRPr lang="fa-IR" dirty="0"/>
        </a:p>
      </dgm:t>
    </dgm:pt>
    <dgm:pt modelId="{F467DAE7-28A8-49B1-AF24-CE26153A955F}" type="parTrans" cxnId="{61F4F58F-9CC7-4DD2-BBAD-A1A70D7089CF}">
      <dgm:prSet/>
      <dgm:spPr/>
      <dgm:t>
        <a:bodyPr/>
        <a:lstStyle/>
        <a:p>
          <a:pPr rtl="1"/>
          <a:endParaRPr lang="fa-IR"/>
        </a:p>
      </dgm:t>
    </dgm:pt>
    <dgm:pt modelId="{980524FA-77C7-47E7-975D-30522BAEB6D4}" type="sibTrans" cxnId="{61F4F58F-9CC7-4DD2-BBAD-A1A70D7089CF}">
      <dgm:prSet/>
      <dgm:spPr/>
      <dgm:t>
        <a:bodyPr/>
        <a:lstStyle/>
        <a:p>
          <a:pPr rtl="1"/>
          <a:endParaRPr lang="fa-IR"/>
        </a:p>
      </dgm:t>
    </dgm:pt>
    <dgm:pt modelId="{F2E6644B-0AE9-4007-8BE2-DE886B12F0FA}">
      <dgm:prSet phldrT="[Text]"/>
      <dgm:spPr/>
      <dgm:t>
        <a:bodyPr/>
        <a:lstStyle/>
        <a:p>
          <a:pPr rtl="1"/>
          <a:r>
            <a:rPr lang="fa-IR" dirty="0" smtClean="0"/>
            <a:t>راه افزایش کارایی،طراحی دقیق شغل و وظیفه است</a:t>
          </a:r>
        </a:p>
      </dgm:t>
    </dgm:pt>
    <dgm:pt modelId="{DC6A0B33-AC5A-4554-BDD1-E63A943DE7C6}" type="parTrans" cxnId="{F40B8BC8-7C3F-4C1D-8D5D-D60578D39020}">
      <dgm:prSet/>
      <dgm:spPr/>
      <dgm:t>
        <a:bodyPr/>
        <a:lstStyle/>
        <a:p>
          <a:pPr rtl="1"/>
          <a:endParaRPr lang="fa-IR"/>
        </a:p>
      </dgm:t>
    </dgm:pt>
    <dgm:pt modelId="{A783A6B6-EFE5-4A3A-8D59-80B40303BAC6}" type="sibTrans" cxnId="{F40B8BC8-7C3F-4C1D-8D5D-D60578D39020}">
      <dgm:prSet/>
      <dgm:spPr/>
      <dgm:t>
        <a:bodyPr/>
        <a:lstStyle/>
        <a:p>
          <a:pPr rtl="1"/>
          <a:endParaRPr lang="fa-IR"/>
        </a:p>
      </dgm:t>
    </dgm:pt>
    <dgm:pt modelId="{70074FD5-77CE-4347-A578-13A6272E2A64}">
      <dgm:prSet phldrT="[Text]"/>
      <dgm:spPr/>
      <dgm:t>
        <a:bodyPr/>
        <a:lstStyle/>
        <a:p>
          <a:pPr rtl="1"/>
          <a:r>
            <a:rPr lang="fa-IR" dirty="0" smtClean="0"/>
            <a:t>ب:</a:t>
          </a:r>
          <a:endParaRPr lang="fa-IR" dirty="0"/>
        </a:p>
      </dgm:t>
    </dgm:pt>
    <dgm:pt modelId="{CC849924-E9FC-4C34-9D68-55FA4E0880EE}" type="parTrans" cxnId="{9E258B46-2DB7-4BB4-AA6E-B9CF661B8C09}">
      <dgm:prSet/>
      <dgm:spPr/>
      <dgm:t>
        <a:bodyPr/>
        <a:lstStyle/>
        <a:p>
          <a:pPr rtl="1"/>
          <a:endParaRPr lang="fa-IR"/>
        </a:p>
      </dgm:t>
    </dgm:pt>
    <dgm:pt modelId="{618C26C1-34FC-4132-80F0-438C2CD6B0EC}" type="sibTrans" cxnId="{9E258B46-2DB7-4BB4-AA6E-B9CF661B8C09}">
      <dgm:prSet/>
      <dgm:spPr/>
      <dgm:t>
        <a:bodyPr/>
        <a:lstStyle/>
        <a:p>
          <a:pPr rtl="1"/>
          <a:endParaRPr lang="fa-IR"/>
        </a:p>
      </dgm:t>
    </dgm:pt>
    <dgm:pt modelId="{B98E6116-CC55-49B0-88F7-B4BB23F9E0AE}">
      <dgm:prSet/>
      <dgm:spPr/>
      <dgm:t>
        <a:bodyPr/>
        <a:lstStyle/>
        <a:p>
          <a:pPr rtl="1"/>
          <a:r>
            <a:rPr lang="fa-IR" dirty="0" smtClean="0"/>
            <a:t>انگیزه کار عمدتا ناشی از شوق به درآمد مالی است</a:t>
          </a:r>
          <a:endParaRPr lang="fa-IR" dirty="0"/>
        </a:p>
      </dgm:t>
    </dgm:pt>
    <dgm:pt modelId="{5BA74C92-27A4-4887-838B-56C2E7FF9B2C}" type="parTrans" cxnId="{0E1A5D40-30BE-4CE2-9E0C-648A78BC3205}">
      <dgm:prSet/>
      <dgm:spPr/>
      <dgm:t>
        <a:bodyPr/>
        <a:lstStyle/>
        <a:p>
          <a:pPr rtl="1"/>
          <a:endParaRPr lang="fa-IR"/>
        </a:p>
      </dgm:t>
    </dgm:pt>
    <dgm:pt modelId="{72504AC7-C7D4-45B0-ACFF-510B6E54D8BC}" type="sibTrans" cxnId="{0E1A5D40-30BE-4CE2-9E0C-648A78BC3205}">
      <dgm:prSet/>
      <dgm:spPr/>
      <dgm:t>
        <a:bodyPr/>
        <a:lstStyle/>
        <a:p>
          <a:pPr rtl="1"/>
          <a:endParaRPr lang="fa-IR"/>
        </a:p>
      </dgm:t>
    </dgm:pt>
    <dgm:pt modelId="{68CACAC6-67BA-45AF-B843-C3F9F0D14E81}" type="pres">
      <dgm:prSet presAssocID="{42BCC4EB-0474-48A5-ABC7-E2CF9FAAC522}" presName="linear" presStyleCnt="0">
        <dgm:presLayoutVars>
          <dgm:animLvl val="lvl"/>
          <dgm:resizeHandles val="exact"/>
        </dgm:presLayoutVars>
      </dgm:prSet>
      <dgm:spPr/>
      <dgm:t>
        <a:bodyPr/>
        <a:lstStyle/>
        <a:p>
          <a:pPr rtl="1"/>
          <a:endParaRPr lang="fa-IR"/>
        </a:p>
      </dgm:t>
    </dgm:pt>
    <dgm:pt modelId="{B5B449E8-5ADA-4E4D-BD5C-06C42A00A53E}" type="pres">
      <dgm:prSet presAssocID="{165B567F-B0D8-4E3E-86F0-0FFB8617DA0E}" presName="parentText" presStyleLbl="node1" presStyleIdx="0" presStyleCnt="3" custScaleY="166142" custLinFactY="-56946" custLinFactNeighborX="1001" custLinFactNeighborY="-100000">
        <dgm:presLayoutVars>
          <dgm:chMax val="0"/>
          <dgm:bulletEnabled val="1"/>
        </dgm:presLayoutVars>
      </dgm:prSet>
      <dgm:spPr/>
      <dgm:t>
        <a:bodyPr/>
        <a:lstStyle/>
        <a:p>
          <a:pPr rtl="1"/>
          <a:endParaRPr lang="fa-IR"/>
        </a:p>
      </dgm:t>
    </dgm:pt>
    <dgm:pt modelId="{CDD13CFE-894D-481B-BC3E-06DCBACF9191}" type="pres">
      <dgm:prSet presAssocID="{165B567F-B0D8-4E3E-86F0-0FFB8617DA0E}" presName="childText" presStyleLbl="revTx" presStyleIdx="0" presStyleCnt="2">
        <dgm:presLayoutVars>
          <dgm:bulletEnabled val="1"/>
        </dgm:presLayoutVars>
      </dgm:prSet>
      <dgm:spPr/>
      <dgm:t>
        <a:bodyPr/>
        <a:lstStyle/>
        <a:p>
          <a:pPr rtl="1"/>
          <a:endParaRPr lang="fa-IR"/>
        </a:p>
      </dgm:t>
    </dgm:pt>
    <dgm:pt modelId="{E0783BF5-EAAA-4669-A5DC-D765E6BB143A}" type="pres">
      <dgm:prSet presAssocID="{F2E6644B-0AE9-4007-8BE2-DE886B12F0FA}" presName="parentText" presStyleLbl="node1" presStyleIdx="1" presStyleCnt="3">
        <dgm:presLayoutVars>
          <dgm:chMax val="0"/>
          <dgm:bulletEnabled val="1"/>
        </dgm:presLayoutVars>
      </dgm:prSet>
      <dgm:spPr/>
      <dgm:t>
        <a:bodyPr/>
        <a:lstStyle/>
        <a:p>
          <a:pPr rtl="1"/>
          <a:endParaRPr lang="fa-IR"/>
        </a:p>
      </dgm:t>
    </dgm:pt>
    <dgm:pt modelId="{0D54099F-CBF9-4A21-92C3-2529471A53DC}" type="pres">
      <dgm:prSet presAssocID="{F2E6644B-0AE9-4007-8BE2-DE886B12F0FA}" presName="childText" presStyleLbl="revTx" presStyleIdx="1" presStyleCnt="2">
        <dgm:presLayoutVars>
          <dgm:bulletEnabled val="1"/>
        </dgm:presLayoutVars>
      </dgm:prSet>
      <dgm:spPr/>
      <dgm:t>
        <a:bodyPr/>
        <a:lstStyle/>
        <a:p>
          <a:pPr rtl="1"/>
          <a:endParaRPr lang="fa-IR"/>
        </a:p>
      </dgm:t>
    </dgm:pt>
    <dgm:pt modelId="{EE580A45-5F3C-4B7C-A3F5-F4A2C906F8D4}" type="pres">
      <dgm:prSet presAssocID="{B98E6116-CC55-49B0-88F7-B4BB23F9E0AE}" presName="parentText" presStyleLbl="node1" presStyleIdx="2" presStyleCnt="3">
        <dgm:presLayoutVars>
          <dgm:chMax val="0"/>
          <dgm:bulletEnabled val="1"/>
        </dgm:presLayoutVars>
      </dgm:prSet>
      <dgm:spPr/>
      <dgm:t>
        <a:bodyPr/>
        <a:lstStyle/>
        <a:p>
          <a:pPr rtl="1"/>
          <a:endParaRPr lang="fa-IR"/>
        </a:p>
      </dgm:t>
    </dgm:pt>
  </dgm:ptLst>
  <dgm:cxnLst>
    <dgm:cxn modelId="{9E258B46-2DB7-4BB4-AA6E-B9CF661B8C09}" srcId="{F2E6644B-0AE9-4007-8BE2-DE886B12F0FA}" destId="{70074FD5-77CE-4347-A578-13A6272E2A64}" srcOrd="0" destOrd="0" parTransId="{CC849924-E9FC-4C34-9D68-55FA4E0880EE}" sibTransId="{618C26C1-34FC-4132-80F0-438C2CD6B0EC}"/>
    <dgm:cxn modelId="{61F4F58F-9CC7-4DD2-BBAD-A1A70D7089CF}" srcId="{165B567F-B0D8-4E3E-86F0-0FFB8617DA0E}" destId="{FE48E3E1-137E-48B6-A733-8B1A1CEA7F3A}" srcOrd="0" destOrd="0" parTransId="{F467DAE7-28A8-49B1-AF24-CE26153A955F}" sibTransId="{980524FA-77C7-47E7-975D-30522BAEB6D4}"/>
    <dgm:cxn modelId="{0E1A5D40-30BE-4CE2-9E0C-648A78BC3205}" srcId="{42BCC4EB-0474-48A5-ABC7-E2CF9FAAC522}" destId="{B98E6116-CC55-49B0-88F7-B4BB23F9E0AE}" srcOrd="2" destOrd="0" parTransId="{5BA74C92-27A4-4887-838B-56C2E7FF9B2C}" sibTransId="{72504AC7-C7D4-45B0-ACFF-510B6E54D8BC}"/>
    <dgm:cxn modelId="{4CEE2AC8-7000-4172-A6ED-565733EB28D8}" type="presOf" srcId="{FE48E3E1-137E-48B6-A733-8B1A1CEA7F3A}" destId="{CDD13CFE-894D-481B-BC3E-06DCBACF9191}" srcOrd="0" destOrd="0" presId="urn:microsoft.com/office/officeart/2005/8/layout/vList2"/>
    <dgm:cxn modelId="{15BF2FE6-0492-4BCE-B432-34E4AA89FECB}" type="presOf" srcId="{165B567F-B0D8-4E3E-86F0-0FFB8617DA0E}" destId="{B5B449E8-5ADA-4E4D-BD5C-06C42A00A53E}" srcOrd="0" destOrd="0" presId="urn:microsoft.com/office/officeart/2005/8/layout/vList2"/>
    <dgm:cxn modelId="{F40B8BC8-7C3F-4C1D-8D5D-D60578D39020}" srcId="{42BCC4EB-0474-48A5-ABC7-E2CF9FAAC522}" destId="{F2E6644B-0AE9-4007-8BE2-DE886B12F0FA}" srcOrd="1" destOrd="0" parTransId="{DC6A0B33-AC5A-4554-BDD1-E63A943DE7C6}" sibTransId="{A783A6B6-EFE5-4A3A-8D59-80B40303BAC6}"/>
    <dgm:cxn modelId="{33CDAD74-57FF-4F45-98B5-392FAF273FEC}" type="presOf" srcId="{70074FD5-77CE-4347-A578-13A6272E2A64}" destId="{0D54099F-CBF9-4A21-92C3-2529471A53DC}" srcOrd="0" destOrd="0" presId="urn:microsoft.com/office/officeart/2005/8/layout/vList2"/>
    <dgm:cxn modelId="{AD39F775-A263-407C-B518-C4E5736B3DFF}" type="presOf" srcId="{F2E6644B-0AE9-4007-8BE2-DE886B12F0FA}" destId="{E0783BF5-EAAA-4669-A5DC-D765E6BB143A}" srcOrd="0" destOrd="0" presId="urn:microsoft.com/office/officeart/2005/8/layout/vList2"/>
    <dgm:cxn modelId="{DDFFC9D5-D109-4449-A457-F243723F45E1}" type="presOf" srcId="{42BCC4EB-0474-48A5-ABC7-E2CF9FAAC522}" destId="{68CACAC6-67BA-45AF-B843-C3F9F0D14E81}" srcOrd="0" destOrd="0" presId="urn:microsoft.com/office/officeart/2005/8/layout/vList2"/>
    <dgm:cxn modelId="{32A94FF5-937A-4B86-8096-AFA244364D1A}" type="presOf" srcId="{B98E6116-CC55-49B0-88F7-B4BB23F9E0AE}" destId="{EE580A45-5F3C-4B7C-A3F5-F4A2C906F8D4}" srcOrd="0" destOrd="0" presId="urn:microsoft.com/office/officeart/2005/8/layout/vList2"/>
    <dgm:cxn modelId="{1F403C25-8047-4A90-BD63-BDA26D14E667}" srcId="{42BCC4EB-0474-48A5-ABC7-E2CF9FAAC522}" destId="{165B567F-B0D8-4E3E-86F0-0FFB8617DA0E}" srcOrd="0" destOrd="0" parTransId="{C48744A7-B0B3-408A-A0FF-C54DB21EF691}" sibTransId="{875C6649-EF18-443D-B9A7-6C58CC90A37E}"/>
    <dgm:cxn modelId="{D0CD906B-0D69-4DFD-9A16-BB0907C40E86}" type="presParOf" srcId="{68CACAC6-67BA-45AF-B843-C3F9F0D14E81}" destId="{B5B449E8-5ADA-4E4D-BD5C-06C42A00A53E}" srcOrd="0" destOrd="0" presId="urn:microsoft.com/office/officeart/2005/8/layout/vList2"/>
    <dgm:cxn modelId="{DDA2940C-099A-4434-A547-9BB22A056ED6}" type="presParOf" srcId="{68CACAC6-67BA-45AF-B843-C3F9F0D14E81}" destId="{CDD13CFE-894D-481B-BC3E-06DCBACF9191}" srcOrd="1" destOrd="0" presId="urn:microsoft.com/office/officeart/2005/8/layout/vList2"/>
    <dgm:cxn modelId="{CFE22BF3-26AB-4772-AC86-FADC11A6C948}" type="presParOf" srcId="{68CACAC6-67BA-45AF-B843-C3F9F0D14E81}" destId="{E0783BF5-EAAA-4669-A5DC-D765E6BB143A}" srcOrd="2" destOrd="0" presId="urn:microsoft.com/office/officeart/2005/8/layout/vList2"/>
    <dgm:cxn modelId="{2F011EF4-E16E-4F29-95AB-56D85F8270E4}" type="presParOf" srcId="{68CACAC6-67BA-45AF-B843-C3F9F0D14E81}" destId="{0D54099F-CBF9-4A21-92C3-2529471A53DC}" srcOrd="3" destOrd="0" presId="urn:microsoft.com/office/officeart/2005/8/layout/vList2"/>
    <dgm:cxn modelId="{98218CB7-B389-4363-86DA-DA75666B4CB4}" type="presParOf" srcId="{68CACAC6-67BA-45AF-B843-C3F9F0D14E81}" destId="{EE580A45-5F3C-4B7C-A3F5-F4A2C906F8D4}" srcOrd="4" destOrd="0" presId="urn:microsoft.com/office/officeart/2005/8/layout/vList2"/>
  </dgm:cxnLst>
  <dgm:bg>
    <a:solidFill>
      <a:schemeClr val="accent2">
        <a:lumMod val="75000"/>
      </a:schemeClr>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A228FCF-3BDB-4D12-A8BE-9E17389587AF}" type="doc">
      <dgm:prSet loTypeId="urn:microsoft.com/office/officeart/2005/8/layout/radial5" loCatId="cycle" qsTypeId="urn:microsoft.com/office/officeart/2005/8/quickstyle/simple1" qsCatId="simple" csTypeId="urn:microsoft.com/office/officeart/2005/8/colors/accent1_2" csCatId="accent1" phldr="1"/>
      <dgm:spPr/>
      <dgm:t>
        <a:bodyPr/>
        <a:lstStyle/>
        <a:p>
          <a:pPr rtl="1"/>
          <a:endParaRPr lang="fa-IR"/>
        </a:p>
      </dgm:t>
    </dgm:pt>
    <dgm:pt modelId="{1139ADC4-17B9-40CA-8751-9B29EAF986D1}">
      <dgm:prSet phldrT="[Text]" custT="1"/>
      <dgm:spPr>
        <a:solidFill>
          <a:schemeClr val="accent2"/>
        </a:solidFill>
      </dgm:spPr>
      <dgm:t>
        <a:bodyPr/>
        <a:lstStyle/>
        <a:p>
          <a:pPr rtl="1"/>
          <a:r>
            <a:rPr lang="fa-IR" sz="1600" dirty="0" smtClean="0"/>
            <a:t>تیلور به برخی متغیرها توجهی نداشته که عبارتند از</a:t>
          </a:r>
          <a:endParaRPr lang="fa-IR" sz="1600" dirty="0"/>
        </a:p>
      </dgm:t>
    </dgm:pt>
    <dgm:pt modelId="{A1D3D865-222C-439E-ADAD-B970C848FB38}" type="parTrans" cxnId="{3B040219-7E82-442C-B426-2AA81734BD4B}">
      <dgm:prSet/>
      <dgm:spPr/>
      <dgm:t>
        <a:bodyPr/>
        <a:lstStyle/>
        <a:p>
          <a:pPr rtl="1"/>
          <a:endParaRPr lang="fa-IR"/>
        </a:p>
      </dgm:t>
    </dgm:pt>
    <dgm:pt modelId="{D43CF88B-AAF1-42AF-8DAD-EF38628C89EB}" type="sibTrans" cxnId="{3B040219-7E82-442C-B426-2AA81734BD4B}">
      <dgm:prSet/>
      <dgm:spPr/>
      <dgm:t>
        <a:bodyPr/>
        <a:lstStyle/>
        <a:p>
          <a:pPr rtl="1"/>
          <a:endParaRPr lang="fa-IR"/>
        </a:p>
      </dgm:t>
    </dgm:pt>
    <dgm:pt modelId="{A1B6C163-590E-49CF-9489-61254965A99C}">
      <dgm:prSet phldrT="[Text]" custT="1"/>
      <dgm:spPr>
        <a:solidFill>
          <a:schemeClr val="accent3"/>
        </a:solidFill>
      </dgm:spPr>
      <dgm:t>
        <a:bodyPr/>
        <a:lstStyle/>
        <a:p>
          <a:pPr rtl="1"/>
          <a:r>
            <a:rPr lang="fa-IR" sz="1200" dirty="0" smtClean="0">
              <a:solidFill>
                <a:schemeClr val="tx2">
                  <a:lumMod val="50000"/>
                </a:schemeClr>
              </a:solidFill>
            </a:rPr>
            <a:t>در چهارچوب نظریه مدیریت علمی ،متغییرهای روانشناختی و جامعه شناختی جایگاهی ندارند</a:t>
          </a:r>
          <a:endParaRPr lang="fa-IR" sz="1200" dirty="0">
            <a:solidFill>
              <a:schemeClr val="tx2">
                <a:lumMod val="50000"/>
              </a:schemeClr>
            </a:solidFill>
          </a:endParaRPr>
        </a:p>
      </dgm:t>
    </dgm:pt>
    <dgm:pt modelId="{2310DA3A-432A-4D78-83C3-90B350DB0770}" type="parTrans" cxnId="{77CCD0D5-E5AF-450C-A0E4-57B749E7ECFE}">
      <dgm:prSet custT="1"/>
      <dgm:spPr>
        <a:solidFill>
          <a:srgbClr val="00FF00"/>
        </a:solidFill>
      </dgm:spPr>
      <dgm:t>
        <a:bodyPr/>
        <a:lstStyle/>
        <a:p>
          <a:pPr rtl="1"/>
          <a:endParaRPr lang="fa-IR" sz="1200"/>
        </a:p>
      </dgm:t>
    </dgm:pt>
    <dgm:pt modelId="{CA8608A3-C947-4768-B95F-D447725142F2}" type="sibTrans" cxnId="{77CCD0D5-E5AF-450C-A0E4-57B749E7ECFE}">
      <dgm:prSet/>
      <dgm:spPr/>
      <dgm:t>
        <a:bodyPr/>
        <a:lstStyle/>
        <a:p>
          <a:pPr rtl="1"/>
          <a:endParaRPr lang="fa-IR"/>
        </a:p>
      </dgm:t>
    </dgm:pt>
    <dgm:pt modelId="{2AE34802-F75C-4D69-A8ED-11D1614AEFDE}">
      <dgm:prSet phldrT="[Text]" custT="1"/>
      <dgm:spPr>
        <a:solidFill>
          <a:schemeClr val="accent3"/>
        </a:solidFill>
      </dgm:spPr>
      <dgm:t>
        <a:bodyPr/>
        <a:lstStyle/>
        <a:p>
          <a:pPr rtl="1"/>
          <a:r>
            <a:rPr lang="fa-IR" sz="1200" dirty="0" smtClean="0">
              <a:solidFill>
                <a:schemeClr val="tx2">
                  <a:lumMod val="50000"/>
                </a:schemeClr>
              </a:solidFill>
            </a:rPr>
            <a:t>سازمان غیر رسمی و روابط آن نادیده گرفته می شود</a:t>
          </a:r>
          <a:endParaRPr lang="fa-IR" sz="1200" dirty="0">
            <a:solidFill>
              <a:schemeClr val="tx2">
                <a:lumMod val="50000"/>
              </a:schemeClr>
            </a:solidFill>
          </a:endParaRPr>
        </a:p>
      </dgm:t>
    </dgm:pt>
    <dgm:pt modelId="{E9A69896-5978-4369-BF91-E8CA54D50963}" type="parTrans" cxnId="{F036C985-525A-414F-82A1-F45C9D5052DC}">
      <dgm:prSet custT="1"/>
      <dgm:spPr>
        <a:solidFill>
          <a:srgbClr val="00B0F0"/>
        </a:solidFill>
      </dgm:spPr>
      <dgm:t>
        <a:bodyPr/>
        <a:lstStyle/>
        <a:p>
          <a:pPr rtl="1"/>
          <a:endParaRPr lang="fa-IR" sz="1200"/>
        </a:p>
      </dgm:t>
    </dgm:pt>
    <dgm:pt modelId="{71A9ABD4-4466-44A9-8D75-6121305331DD}" type="sibTrans" cxnId="{F036C985-525A-414F-82A1-F45C9D5052DC}">
      <dgm:prSet/>
      <dgm:spPr/>
      <dgm:t>
        <a:bodyPr/>
        <a:lstStyle/>
        <a:p>
          <a:pPr rtl="1"/>
          <a:endParaRPr lang="fa-IR"/>
        </a:p>
      </dgm:t>
    </dgm:pt>
    <dgm:pt modelId="{03489815-BC65-4E40-A7D9-91D6836292B4}">
      <dgm:prSet phldrT="[Text]" custT="1"/>
      <dgm:spPr>
        <a:solidFill>
          <a:schemeClr val="accent3"/>
        </a:solidFill>
      </dgm:spPr>
      <dgm:t>
        <a:bodyPr/>
        <a:lstStyle/>
        <a:p>
          <a:pPr rtl="1"/>
          <a:r>
            <a:rPr lang="fa-IR" sz="1200" dirty="0" smtClean="0">
              <a:solidFill>
                <a:schemeClr val="tx2">
                  <a:lumMod val="50000"/>
                </a:schemeClr>
              </a:solidFill>
            </a:rPr>
            <a:t>انسان صرفا از دید اقتصادی نگریسته می شود</a:t>
          </a:r>
          <a:endParaRPr lang="fa-IR" sz="1200" dirty="0">
            <a:solidFill>
              <a:schemeClr val="tx2">
                <a:lumMod val="50000"/>
              </a:schemeClr>
            </a:solidFill>
          </a:endParaRPr>
        </a:p>
      </dgm:t>
    </dgm:pt>
    <dgm:pt modelId="{468C8951-E462-4E88-B6EA-2C8C12AFA288}" type="parTrans" cxnId="{1D2FEDB1-EE6B-435F-B6D5-174E2883A927}">
      <dgm:prSet custT="1"/>
      <dgm:spPr>
        <a:solidFill>
          <a:srgbClr val="FF0000"/>
        </a:solidFill>
      </dgm:spPr>
      <dgm:t>
        <a:bodyPr/>
        <a:lstStyle/>
        <a:p>
          <a:pPr rtl="1"/>
          <a:endParaRPr lang="fa-IR" sz="1200"/>
        </a:p>
      </dgm:t>
    </dgm:pt>
    <dgm:pt modelId="{A826A3BC-2AF0-409C-A63A-7F56F0C9436E}" type="sibTrans" cxnId="{1D2FEDB1-EE6B-435F-B6D5-174E2883A927}">
      <dgm:prSet/>
      <dgm:spPr/>
      <dgm:t>
        <a:bodyPr/>
        <a:lstStyle/>
        <a:p>
          <a:pPr rtl="1"/>
          <a:endParaRPr lang="fa-IR"/>
        </a:p>
      </dgm:t>
    </dgm:pt>
    <dgm:pt modelId="{5ED0FE1C-FBFF-4ABE-A7FA-13C5C3991BB8}">
      <dgm:prSet/>
      <dgm:spPr/>
      <dgm:t>
        <a:bodyPr/>
        <a:lstStyle/>
        <a:p>
          <a:pPr rtl="1"/>
          <a:endParaRPr lang="fa-IR" sz="1800"/>
        </a:p>
      </dgm:t>
    </dgm:pt>
    <dgm:pt modelId="{4B0E945F-0E6F-4E08-9E1F-0F444D513C9B}" type="parTrans" cxnId="{30CE52E1-6059-475D-BE8E-738F77C38E50}">
      <dgm:prSet/>
      <dgm:spPr/>
      <dgm:t>
        <a:bodyPr/>
        <a:lstStyle/>
        <a:p>
          <a:pPr rtl="1"/>
          <a:endParaRPr lang="fa-IR"/>
        </a:p>
      </dgm:t>
    </dgm:pt>
    <dgm:pt modelId="{B12F30DE-EC87-4CAE-BEFE-4A79A7B2BA29}" type="sibTrans" cxnId="{30CE52E1-6059-475D-BE8E-738F77C38E50}">
      <dgm:prSet/>
      <dgm:spPr/>
      <dgm:t>
        <a:bodyPr/>
        <a:lstStyle/>
        <a:p>
          <a:pPr rtl="1"/>
          <a:endParaRPr lang="fa-IR"/>
        </a:p>
      </dgm:t>
    </dgm:pt>
    <dgm:pt modelId="{04D6B55E-0D8F-43E5-ABE0-A5411A1E7D6C}">
      <dgm:prSet custT="1"/>
      <dgm:spPr>
        <a:solidFill>
          <a:schemeClr val="accent3"/>
        </a:solidFill>
      </dgm:spPr>
      <dgm:t>
        <a:bodyPr/>
        <a:lstStyle/>
        <a:p>
          <a:pPr rtl="1"/>
          <a:r>
            <a:rPr lang="fa-IR" sz="1200" dirty="0" smtClean="0">
              <a:solidFill>
                <a:schemeClr val="tx2">
                  <a:lumMod val="50000"/>
                </a:schemeClr>
              </a:solidFill>
            </a:rPr>
            <a:t>برداشت محدودی نسبت به انسان وجود دارد</a:t>
          </a:r>
        </a:p>
      </dgm:t>
    </dgm:pt>
    <dgm:pt modelId="{61D43F85-3795-4644-9DAD-F3072576836F}" type="parTrans" cxnId="{7CD7FD52-FE0C-430A-A488-3B69911F6169}">
      <dgm:prSet custT="1"/>
      <dgm:spPr>
        <a:solidFill>
          <a:srgbClr val="0070C0"/>
        </a:solidFill>
      </dgm:spPr>
      <dgm:t>
        <a:bodyPr/>
        <a:lstStyle/>
        <a:p>
          <a:pPr rtl="1"/>
          <a:endParaRPr lang="fa-IR" sz="1200"/>
        </a:p>
      </dgm:t>
    </dgm:pt>
    <dgm:pt modelId="{7444B30B-0138-4F24-8C9D-5B6BC058E246}" type="sibTrans" cxnId="{7CD7FD52-FE0C-430A-A488-3B69911F6169}">
      <dgm:prSet/>
      <dgm:spPr/>
      <dgm:t>
        <a:bodyPr/>
        <a:lstStyle/>
        <a:p>
          <a:pPr rtl="1"/>
          <a:endParaRPr lang="fa-IR"/>
        </a:p>
      </dgm:t>
    </dgm:pt>
    <dgm:pt modelId="{1A1DC975-04AB-4FA4-A82F-5DD4A9F6A914}" type="pres">
      <dgm:prSet presAssocID="{EA228FCF-3BDB-4D12-A8BE-9E17389587AF}" presName="Name0" presStyleCnt="0">
        <dgm:presLayoutVars>
          <dgm:chMax val="1"/>
          <dgm:dir/>
          <dgm:animLvl val="ctr"/>
          <dgm:resizeHandles val="exact"/>
        </dgm:presLayoutVars>
      </dgm:prSet>
      <dgm:spPr/>
      <dgm:t>
        <a:bodyPr/>
        <a:lstStyle/>
        <a:p>
          <a:pPr rtl="1"/>
          <a:endParaRPr lang="fa-IR"/>
        </a:p>
      </dgm:t>
    </dgm:pt>
    <dgm:pt modelId="{9B616888-ED1D-49D3-AB4D-03F4206DDE0C}" type="pres">
      <dgm:prSet presAssocID="{1139ADC4-17B9-40CA-8751-9B29EAF986D1}" presName="centerShape" presStyleLbl="node0" presStyleIdx="0" presStyleCnt="1"/>
      <dgm:spPr/>
      <dgm:t>
        <a:bodyPr/>
        <a:lstStyle/>
        <a:p>
          <a:pPr rtl="1"/>
          <a:endParaRPr lang="fa-IR"/>
        </a:p>
      </dgm:t>
    </dgm:pt>
    <dgm:pt modelId="{F8A7C016-C44E-4ACD-B132-9F2B9F1FE5CD}" type="pres">
      <dgm:prSet presAssocID="{2310DA3A-432A-4D78-83C3-90B350DB0770}" presName="parTrans" presStyleLbl="sibTrans2D1" presStyleIdx="0" presStyleCnt="4"/>
      <dgm:spPr/>
      <dgm:t>
        <a:bodyPr/>
        <a:lstStyle/>
        <a:p>
          <a:pPr rtl="1"/>
          <a:endParaRPr lang="fa-IR"/>
        </a:p>
      </dgm:t>
    </dgm:pt>
    <dgm:pt modelId="{BEF694CE-0C00-4791-B191-E529C47423D2}" type="pres">
      <dgm:prSet presAssocID="{2310DA3A-432A-4D78-83C3-90B350DB0770}" presName="connectorText" presStyleLbl="sibTrans2D1" presStyleIdx="0" presStyleCnt="4"/>
      <dgm:spPr/>
      <dgm:t>
        <a:bodyPr/>
        <a:lstStyle/>
        <a:p>
          <a:pPr rtl="1"/>
          <a:endParaRPr lang="fa-IR"/>
        </a:p>
      </dgm:t>
    </dgm:pt>
    <dgm:pt modelId="{1C988F0A-6D45-410E-9DB7-19B0B1E396C0}" type="pres">
      <dgm:prSet presAssocID="{A1B6C163-590E-49CF-9489-61254965A99C}" presName="node" presStyleLbl="node1" presStyleIdx="0" presStyleCnt="4">
        <dgm:presLayoutVars>
          <dgm:bulletEnabled val="1"/>
        </dgm:presLayoutVars>
      </dgm:prSet>
      <dgm:spPr/>
      <dgm:t>
        <a:bodyPr/>
        <a:lstStyle/>
        <a:p>
          <a:pPr rtl="1"/>
          <a:endParaRPr lang="fa-IR"/>
        </a:p>
      </dgm:t>
    </dgm:pt>
    <dgm:pt modelId="{F898D3BA-A8BE-4B29-9B3A-DFCFCE2BE69F}" type="pres">
      <dgm:prSet presAssocID="{E9A69896-5978-4369-BF91-E8CA54D50963}" presName="parTrans" presStyleLbl="sibTrans2D1" presStyleIdx="1" presStyleCnt="4"/>
      <dgm:spPr/>
      <dgm:t>
        <a:bodyPr/>
        <a:lstStyle/>
        <a:p>
          <a:pPr rtl="1"/>
          <a:endParaRPr lang="fa-IR"/>
        </a:p>
      </dgm:t>
    </dgm:pt>
    <dgm:pt modelId="{37C30CAC-9140-4062-87E2-628AB4D7FBB1}" type="pres">
      <dgm:prSet presAssocID="{E9A69896-5978-4369-BF91-E8CA54D50963}" presName="connectorText" presStyleLbl="sibTrans2D1" presStyleIdx="1" presStyleCnt="4"/>
      <dgm:spPr/>
      <dgm:t>
        <a:bodyPr/>
        <a:lstStyle/>
        <a:p>
          <a:pPr rtl="1"/>
          <a:endParaRPr lang="fa-IR"/>
        </a:p>
      </dgm:t>
    </dgm:pt>
    <dgm:pt modelId="{55776D10-45A7-434B-B8BF-5B0094859EDD}" type="pres">
      <dgm:prSet presAssocID="{2AE34802-F75C-4D69-A8ED-11D1614AEFDE}" presName="node" presStyleLbl="node1" presStyleIdx="1" presStyleCnt="4">
        <dgm:presLayoutVars>
          <dgm:bulletEnabled val="1"/>
        </dgm:presLayoutVars>
      </dgm:prSet>
      <dgm:spPr/>
      <dgm:t>
        <a:bodyPr/>
        <a:lstStyle/>
        <a:p>
          <a:pPr rtl="1"/>
          <a:endParaRPr lang="fa-IR"/>
        </a:p>
      </dgm:t>
    </dgm:pt>
    <dgm:pt modelId="{87644E5D-4160-4B27-BD48-39EFE5F163C7}" type="pres">
      <dgm:prSet presAssocID="{468C8951-E462-4E88-B6EA-2C8C12AFA288}" presName="parTrans" presStyleLbl="sibTrans2D1" presStyleIdx="2" presStyleCnt="4"/>
      <dgm:spPr/>
      <dgm:t>
        <a:bodyPr/>
        <a:lstStyle/>
        <a:p>
          <a:pPr rtl="1"/>
          <a:endParaRPr lang="fa-IR"/>
        </a:p>
      </dgm:t>
    </dgm:pt>
    <dgm:pt modelId="{9EF0064E-8633-4FF5-968E-3D9FF1AEBCEC}" type="pres">
      <dgm:prSet presAssocID="{468C8951-E462-4E88-B6EA-2C8C12AFA288}" presName="connectorText" presStyleLbl="sibTrans2D1" presStyleIdx="2" presStyleCnt="4"/>
      <dgm:spPr/>
      <dgm:t>
        <a:bodyPr/>
        <a:lstStyle/>
        <a:p>
          <a:pPr rtl="1"/>
          <a:endParaRPr lang="fa-IR"/>
        </a:p>
      </dgm:t>
    </dgm:pt>
    <dgm:pt modelId="{B754AE1A-8D33-484F-800C-DB485984CFFB}" type="pres">
      <dgm:prSet presAssocID="{03489815-BC65-4E40-A7D9-91D6836292B4}" presName="node" presStyleLbl="node1" presStyleIdx="2" presStyleCnt="4">
        <dgm:presLayoutVars>
          <dgm:bulletEnabled val="1"/>
        </dgm:presLayoutVars>
      </dgm:prSet>
      <dgm:spPr/>
      <dgm:t>
        <a:bodyPr/>
        <a:lstStyle/>
        <a:p>
          <a:pPr rtl="1"/>
          <a:endParaRPr lang="fa-IR"/>
        </a:p>
      </dgm:t>
    </dgm:pt>
    <dgm:pt modelId="{FC6EE5E9-41B9-42F6-AAC7-99C6E50E16E1}" type="pres">
      <dgm:prSet presAssocID="{61D43F85-3795-4644-9DAD-F3072576836F}" presName="parTrans" presStyleLbl="sibTrans2D1" presStyleIdx="3" presStyleCnt="4"/>
      <dgm:spPr/>
      <dgm:t>
        <a:bodyPr/>
        <a:lstStyle/>
        <a:p>
          <a:pPr rtl="1"/>
          <a:endParaRPr lang="fa-IR"/>
        </a:p>
      </dgm:t>
    </dgm:pt>
    <dgm:pt modelId="{4FC57E0A-D9E0-4444-8C91-AFE0B3C2E175}" type="pres">
      <dgm:prSet presAssocID="{61D43F85-3795-4644-9DAD-F3072576836F}" presName="connectorText" presStyleLbl="sibTrans2D1" presStyleIdx="3" presStyleCnt="4"/>
      <dgm:spPr/>
      <dgm:t>
        <a:bodyPr/>
        <a:lstStyle/>
        <a:p>
          <a:pPr rtl="1"/>
          <a:endParaRPr lang="fa-IR"/>
        </a:p>
      </dgm:t>
    </dgm:pt>
    <dgm:pt modelId="{C2B72090-42EA-4C67-BF0D-3FB69D02F880}" type="pres">
      <dgm:prSet presAssocID="{04D6B55E-0D8F-43E5-ABE0-A5411A1E7D6C}" presName="node" presStyleLbl="node1" presStyleIdx="3" presStyleCnt="4">
        <dgm:presLayoutVars>
          <dgm:bulletEnabled val="1"/>
        </dgm:presLayoutVars>
      </dgm:prSet>
      <dgm:spPr/>
      <dgm:t>
        <a:bodyPr/>
        <a:lstStyle/>
        <a:p>
          <a:pPr rtl="1"/>
          <a:endParaRPr lang="fa-IR"/>
        </a:p>
      </dgm:t>
    </dgm:pt>
  </dgm:ptLst>
  <dgm:cxnLst>
    <dgm:cxn modelId="{05A7F73E-9127-4932-A710-B22CC8B436B3}" type="presOf" srcId="{61D43F85-3795-4644-9DAD-F3072576836F}" destId="{FC6EE5E9-41B9-42F6-AAC7-99C6E50E16E1}" srcOrd="0" destOrd="0" presId="urn:microsoft.com/office/officeart/2005/8/layout/radial5"/>
    <dgm:cxn modelId="{4234C258-4F50-47A6-901B-386AA1A4E98F}" type="presOf" srcId="{2310DA3A-432A-4D78-83C3-90B350DB0770}" destId="{F8A7C016-C44E-4ACD-B132-9F2B9F1FE5CD}" srcOrd="0" destOrd="0" presId="urn:microsoft.com/office/officeart/2005/8/layout/radial5"/>
    <dgm:cxn modelId="{1D2FEDB1-EE6B-435F-B6D5-174E2883A927}" srcId="{1139ADC4-17B9-40CA-8751-9B29EAF986D1}" destId="{03489815-BC65-4E40-A7D9-91D6836292B4}" srcOrd="2" destOrd="0" parTransId="{468C8951-E462-4E88-B6EA-2C8C12AFA288}" sibTransId="{A826A3BC-2AF0-409C-A63A-7F56F0C9436E}"/>
    <dgm:cxn modelId="{8942AC72-3F06-4C05-B1BF-0AEFE1BB1DC1}" type="presOf" srcId="{E9A69896-5978-4369-BF91-E8CA54D50963}" destId="{37C30CAC-9140-4062-87E2-628AB4D7FBB1}" srcOrd="1" destOrd="0" presId="urn:microsoft.com/office/officeart/2005/8/layout/radial5"/>
    <dgm:cxn modelId="{BE8801F9-570D-45AE-807F-2667EEDB94E8}" type="presOf" srcId="{2310DA3A-432A-4D78-83C3-90B350DB0770}" destId="{BEF694CE-0C00-4791-B191-E529C47423D2}" srcOrd="1" destOrd="0" presId="urn:microsoft.com/office/officeart/2005/8/layout/radial5"/>
    <dgm:cxn modelId="{5DBF45D5-4546-41AB-B253-A763B3A842A1}" type="presOf" srcId="{468C8951-E462-4E88-B6EA-2C8C12AFA288}" destId="{87644E5D-4160-4B27-BD48-39EFE5F163C7}" srcOrd="0" destOrd="0" presId="urn:microsoft.com/office/officeart/2005/8/layout/radial5"/>
    <dgm:cxn modelId="{510D3C61-733F-4A72-9639-B7FA5E036A3D}" type="presOf" srcId="{E9A69896-5978-4369-BF91-E8CA54D50963}" destId="{F898D3BA-A8BE-4B29-9B3A-DFCFCE2BE69F}" srcOrd="0" destOrd="0" presId="urn:microsoft.com/office/officeart/2005/8/layout/radial5"/>
    <dgm:cxn modelId="{BE1DF598-DFC4-4F44-A922-07A6C8960849}" type="presOf" srcId="{1139ADC4-17B9-40CA-8751-9B29EAF986D1}" destId="{9B616888-ED1D-49D3-AB4D-03F4206DDE0C}" srcOrd="0" destOrd="0" presId="urn:microsoft.com/office/officeart/2005/8/layout/radial5"/>
    <dgm:cxn modelId="{4D7C2A96-1D5D-493A-A0C9-3B93EE62DF28}" type="presOf" srcId="{04D6B55E-0D8F-43E5-ABE0-A5411A1E7D6C}" destId="{C2B72090-42EA-4C67-BF0D-3FB69D02F880}" srcOrd="0" destOrd="0" presId="urn:microsoft.com/office/officeart/2005/8/layout/radial5"/>
    <dgm:cxn modelId="{C7D4669C-0F3F-41A6-AF7F-F0234F27DB4B}" type="presOf" srcId="{468C8951-E462-4E88-B6EA-2C8C12AFA288}" destId="{9EF0064E-8633-4FF5-968E-3D9FF1AEBCEC}" srcOrd="1" destOrd="0" presId="urn:microsoft.com/office/officeart/2005/8/layout/radial5"/>
    <dgm:cxn modelId="{1D47A1C1-62F7-4775-89ED-A0FDD30863E5}" type="presOf" srcId="{EA228FCF-3BDB-4D12-A8BE-9E17389587AF}" destId="{1A1DC975-04AB-4FA4-A82F-5DD4A9F6A914}" srcOrd="0" destOrd="0" presId="urn:microsoft.com/office/officeart/2005/8/layout/radial5"/>
    <dgm:cxn modelId="{7CD7FD52-FE0C-430A-A488-3B69911F6169}" srcId="{1139ADC4-17B9-40CA-8751-9B29EAF986D1}" destId="{04D6B55E-0D8F-43E5-ABE0-A5411A1E7D6C}" srcOrd="3" destOrd="0" parTransId="{61D43F85-3795-4644-9DAD-F3072576836F}" sibTransId="{7444B30B-0138-4F24-8C9D-5B6BC058E246}"/>
    <dgm:cxn modelId="{47AADB1E-DAC3-42A5-B7CE-F1E91DB3545C}" type="presOf" srcId="{61D43F85-3795-4644-9DAD-F3072576836F}" destId="{4FC57E0A-D9E0-4444-8C91-AFE0B3C2E175}" srcOrd="1" destOrd="0" presId="urn:microsoft.com/office/officeart/2005/8/layout/radial5"/>
    <dgm:cxn modelId="{F036C985-525A-414F-82A1-F45C9D5052DC}" srcId="{1139ADC4-17B9-40CA-8751-9B29EAF986D1}" destId="{2AE34802-F75C-4D69-A8ED-11D1614AEFDE}" srcOrd="1" destOrd="0" parTransId="{E9A69896-5978-4369-BF91-E8CA54D50963}" sibTransId="{71A9ABD4-4466-44A9-8D75-6121305331DD}"/>
    <dgm:cxn modelId="{30CE52E1-6059-475D-BE8E-738F77C38E50}" srcId="{EA228FCF-3BDB-4D12-A8BE-9E17389587AF}" destId="{5ED0FE1C-FBFF-4ABE-A7FA-13C5C3991BB8}" srcOrd="1" destOrd="0" parTransId="{4B0E945F-0E6F-4E08-9E1F-0F444D513C9B}" sibTransId="{B12F30DE-EC87-4CAE-BEFE-4A79A7B2BA29}"/>
    <dgm:cxn modelId="{34189BCF-8A48-4CAB-83D3-69B244C4CA82}" type="presOf" srcId="{2AE34802-F75C-4D69-A8ED-11D1614AEFDE}" destId="{55776D10-45A7-434B-B8BF-5B0094859EDD}" srcOrd="0" destOrd="0" presId="urn:microsoft.com/office/officeart/2005/8/layout/radial5"/>
    <dgm:cxn modelId="{3B040219-7E82-442C-B426-2AA81734BD4B}" srcId="{EA228FCF-3BDB-4D12-A8BE-9E17389587AF}" destId="{1139ADC4-17B9-40CA-8751-9B29EAF986D1}" srcOrd="0" destOrd="0" parTransId="{A1D3D865-222C-439E-ADAD-B970C848FB38}" sibTransId="{D43CF88B-AAF1-42AF-8DAD-EF38628C89EB}"/>
    <dgm:cxn modelId="{95A5C7C4-0D0E-477A-850D-EBB2F9EF7EB9}" type="presOf" srcId="{A1B6C163-590E-49CF-9489-61254965A99C}" destId="{1C988F0A-6D45-410E-9DB7-19B0B1E396C0}" srcOrd="0" destOrd="0" presId="urn:microsoft.com/office/officeart/2005/8/layout/radial5"/>
    <dgm:cxn modelId="{0D01C0E5-B6E7-4482-809C-478D21C75652}" type="presOf" srcId="{03489815-BC65-4E40-A7D9-91D6836292B4}" destId="{B754AE1A-8D33-484F-800C-DB485984CFFB}" srcOrd="0" destOrd="0" presId="urn:microsoft.com/office/officeart/2005/8/layout/radial5"/>
    <dgm:cxn modelId="{77CCD0D5-E5AF-450C-A0E4-57B749E7ECFE}" srcId="{1139ADC4-17B9-40CA-8751-9B29EAF986D1}" destId="{A1B6C163-590E-49CF-9489-61254965A99C}" srcOrd="0" destOrd="0" parTransId="{2310DA3A-432A-4D78-83C3-90B350DB0770}" sibTransId="{CA8608A3-C947-4768-B95F-D447725142F2}"/>
    <dgm:cxn modelId="{7781FC9D-B417-445C-9A80-DE2D3D81E080}" type="presParOf" srcId="{1A1DC975-04AB-4FA4-A82F-5DD4A9F6A914}" destId="{9B616888-ED1D-49D3-AB4D-03F4206DDE0C}" srcOrd="0" destOrd="0" presId="urn:microsoft.com/office/officeart/2005/8/layout/radial5"/>
    <dgm:cxn modelId="{49E0945A-A32A-413E-BAAA-C700F3AAD4A0}" type="presParOf" srcId="{1A1DC975-04AB-4FA4-A82F-5DD4A9F6A914}" destId="{F8A7C016-C44E-4ACD-B132-9F2B9F1FE5CD}" srcOrd="1" destOrd="0" presId="urn:microsoft.com/office/officeart/2005/8/layout/radial5"/>
    <dgm:cxn modelId="{2624233F-EC1C-49A2-9741-83F750090790}" type="presParOf" srcId="{F8A7C016-C44E-4ACD-B132-9F2B9F1FE5CD}" destId="{BEF694CE-0C00-4791-B191-E529C47423D2}" srcOrd="0" destOrd="0" presId="urn:microsoft.com/office/officeart/2005/8/layout/radial5"/>
    <dgm:cxn modelId="{E641DBE9-B592-4078-83A1-8CF0B73E2C83}" type="presParOf" srcId="{1A1DC975-04AB-4FA4-A82F-5DD4A9F6A914}" destId="{1C988F0A-6D45-410E-9DB7-19B0B1E396C0}" srcOrd="2" destOrd="0" presId="urn:microsoft.com/office/officeart/2005/8/layout/radial5"/>
    <dgm:cxn modelId="{85F3AE07-8F7A-43F9-853F-37534E0DC1B8}" type="presParOf" srcId="{1A1DC975-04AB-4FA4-A82F-5DD4A9F6A914}" destId="{F898D3BA-A8BE-4B29-9B3A-DFCFCE2BE69F}" srcOrd="3" destOrd="0" presId="urn:microsoft.com/office/officeart/2005/8/layout/radial5"/>
    <dgm:cxn modelId="{A897ECEF-D53E-44ED-A6A0-C4776983029F}" type="presParOf" srcId="{F898D3BA-A8BE-4B29-9B3A-DFCFCE2BE69F}" destId="{37C30CAC-9140-4062-87E2-628AB4D7FBB1}" srcOrd="0" destOrd="0" presId="urn:microsoft.com/office/officeart/2005/8/layout/radial5"/>
    <dgm:cxn modelId="{2A802EE1-8ABF-43BC-8149-1812DDDE8054}" type="presParOf" srcId="{1A1DC975-04AB-4FA4-A82F-5DD4A9F6A914}" destId="{55776D10-45A7-434B-B8BF-5B0094859EDD}" srcOrd="4" destOrd="0" presId="urn:microsoft.com/office/officeart/2005/8/layout/radial5"/>
    <dgm:cxn modelId="{F8F4DE71-C10B-44BB-B334-09AAC2E1F9EA}" type="presParOf" srcId="{1A1DC975-04AB-4FA4-A82F-5DD4A9F6A914}" destId="{87644E5D-4160-4B27-BD48-39EFE5F163C7}" srcOrd="5" destOrd="0" presId="urn:microsoft.com/office/officeart/2005/8/layout/radial5"/>
    <dgm:cxn modelId="{D36D541A-7694-445F-A2A4-1D83D9660BC6}" type="presParOf" srcId="{87644E5D-4160-4B27-BD48-39EFE5F163C7}" destId="{9EF0064E-8633-4FF5-968E-3D9FF1AEBCEC}" srcOrd="0" destOrd="0" presId="urn:microsoft.com/office/officeart/2005/8/layout/radial5"/>
    <dgm:cxn modelId="{09A18755-CE14-4B44-9843-05888BBE3FB7}" type="presParOf" srcId="{1A1DC975-04AB-4FA4-A82F-5DD4A9F6A914}" destId="{B754AE1A-8D33-484F-800C-DB485984CFFB}" srcOrd="6" destOrd="0" presId="urn:microsoft.com/office/officeart/2005/8/layout/radial5"/>
    <dgm:cxn modelId="{C8431FD4-C1CE-43F7-A686-62D40B676529}" type="presParOf" srcId="{1A1DC975-04AB-4FA4-A82F-5DD4A9F6A914}" destId="{FC6EE5E9-41B9-42F6-AAC7-99C6E50E16E1}" srcOrd="7" destOrd="0" presId="urn:microsoft.com/office/officeart/2005/8/layout/radial5"/>
    <dgm:cxn modelId="{17D4D89A-D548-4D3C-B322-9CCAFFC4CD59}" type="presParOf" srcId="{FC6EE5E9-41B9-42F6-AAC7-99C6E50E16E1}" destId="{4FC57E0A-D9E0-4444-8C91-AFE0B3C2E175}" srcOrd="0" destOrd="0" presId="urn:microsoft.com/office/officeart/2005/8/layout/radial5"/>
    <dgm:cxn modelId="{BE300EA3-8A74-4AD2-ABC0-61ADDEA13D2D}" type="presParOf" srcId="{1A1DC975-04AB-4FA4-A82F-5DD4A9F6A914}" destId="{C2B72090-42EA-4C67-BF0D-3FB69D02F880}" srcOrd="8"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4484D91-EA84-463B-B7AC-45DCE90CAAF5}"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pPr rtl="1"/>
          <a:endParaRPr lang="fa-IR"/>
        </a:p>
      </dgm:t>
    </dgm:pt>
    <dgm:pt modelId="{25E2BA26-E649-4A93-8E31-ADAC873CF438}">
      <dgm:prSet phldrT="[Text]"/>
      <dgm:spPr/>
      <dgm:t>
        <a:bodyPr/>
        <a:lstStyle/>
        <a:p>
          <a:pPr rtl="1"/>
          <a:r>
            <a:rPr lang="fa-IR" dirty="0" smtClean="0">
              <a:solidFill>
                <a:schemeClr val="tx1"/>
              </a:solidFill>
            </a:rPr>
            <a:t>1</a:t>
          </a:r>
          <a:endParaRPr lang="fa-IR" dirty="0">
            <a:solidFill>
              <a:schemeClr val="tx1"/>
            </a:solidFill>
          </a:endParaRPr>
        </a:p>
      </dgm:t>
    </dgm:pt>
    <dgm:pt modelId="{784658DB-6119-4311-B009-74747C273282}" type="parTrans" cxnId="{77E459A3-3D6E-405A-BBAE-8EC5589F4DE8}">
      <dgm:prSet/>
      <dgm:spPr/>
      <dgm:t>
        <a:bodyPr/>
        <a:lstStyle/>
        <a:p>
          <a:pPr rtl="1"/>
          <a:endParaRPr lang="fa-IR"/>
        </a:p>
      </dgm:t>
    </dgm:pt>
    <dgm:pt modelId="{3769A322-DF22-47C6-930C-E3AF49271E8D}" type="sibTrans" cxnId="{77E459A3-3D6E-405A-BBAE-8EC5589F4DE8}">
      <dgm:prSet/>
      <dgm:spPr/>
      <dgm:t>
        <a:bodyPr/>
        <a:lstStyle/>
        <a:p>
          <a:pPr rtl="1"/>
          <a:endParaRPr lang="fa-IR"/>
        </a:p>
      </dgm:t>
    </dgm:pt>
    <dgm:pt modelId="{511F4945-397F-40C3-B6E7-001E0DE3A56C}">
      <dgm:prSet phldrT="[Text]">
        <dgm:style>
          <a:lnRef idx="1">
            <a:schemeClr val="accent2"/>
          </a:lnRef>
          <a:fillRef idx="3">
            <a:schemeClr val="accent2"/>
          </a:fillRef>
          <a:effectRef idx="2">
            <a:schemeClr val="accent2"/>
          </a:effectRef>
          <a:fontRef idx="minor">
            <a:schemeClr val="lt1"/>
          </a:fontRef>
        </dgm:style>
      </dgm:prSet>
      <dgm:spPr/>
      <dgm:t>
        <a:bodyPr/>
        <a:lstStyle/>
        <a:p>
          <a:pPr rtl="1"/>
          <a:r>
            <a:rPr lang="fa-IR" dirty="0" smtClean="0"/>
            <a:t>تخصیص وظایف بر حسب گروههای مختلف،مکان جغرافیایی، نوع تولید و اهداف سازمان</a:t>
          </a:r>
          <a:endParaRPr lang="fa-IR" dirty="0"/>
        </a:p>
      </dgm:t>
    </dgm:pt>
    <dgm:pt modelId="{3E32D9E9-D7A7-47CE-A88C-B73F258FB42C}" type="parTrans" cxnId="{5984AA18-CE9B-4F77-9AC9-5F1E10972BA1}">
      <dgm:prSet/>
      <dgm:spPr/>
      <dgm:t>
        <a:bodyPr/>
        <a:lstStyle/>
        <a:p>
          <a:pPr rtl="1"/>
          <a:endParaRPr lang="fa-IR"/>
        </a:p>
      </dgm:t>
    </dgm:pt>
    <dgm:pt modelId="{DE06E50A-2FE4-4631-8A52-FD300535EB85}" type="sibTrans" cxnId="{5984AA18-CE9B-4F77-9AC9-5F1E10972BA1}">
      <dgm:prSet/>
      <dgm:spPr/>
      <dgm:t>
        <a:bodyPr/>
        <a:lstStyle/>
        <a:p>
          <a:pPr rtl="1"/>
          <a:endParaRPr lang="fa-IR"/>
        </a:p>
      </dgm:t>
    </dgm:pt>
    <dgm:pt modelId="{D89425F6-8CF5-4369-951B-2D734997D7E4}">
      <dgm:prSet>
        <dgm:style>
          <a:lnRef idx="0">
            <a:schemeClr val="accent1"/>
          </a:lnRef>
          <a:fillRef idx="3">
            <a:schemeClr val="accent1"/>
          </a:fillRef>
          <a:effectRef idx="3">
            <a:schemeClr val="accent1"/>
          </a:effectRef>
          <a:fontRef idx="minor">
            <a:schemeClr val="lt1"/>
          </a:fontRef>
        </dgm:style>
      </dgm:prSet>
      <dgm:spPr/>
      <dgm:t>
        <a:bodyPr/>
        <a:lstStyle/>
        <a:p>
          <a:pPr rtl="1"/>
          <a:endParaRPr lang="fa-IR" dirty="0" smtClean="0"/>
        </a:p>
      </dgm:t>
    </dgm:pt>
    <dgm:pt modelId="{2A12451F-04E2-42AD-A0BE-D084D59D250F}" type="parTrans" cxnId="{FF222B28-7AE2-41E3-94F3-CCC5D8CC82A2}">
      <dgm:prSet/>
      <dgm:spPr/>
      <dgm:t>
        <a:bodyPr/>
        <a:lstStyle/>
        <a:p>
          <a:pPr rtl="1"/>
          <a:endParaRPr lang="fa-IR"/>
        </a:p>
      </dgm:t>
    </dgm:pt>
    <dgm:pt modelId="{1E1FC9DA-DFBE-49ED-9D28-F3D7C7167B37}" type="sibTrans" cxnId="{FF222B28-7AE2-41E3-94F3-CCC5D8CC82A2}">
      <dgm:prSet/>
      <dgm:spPr/>
      <dgm:t>
        <a:bodyPr/>
        <a:lstStyle/>
        <a:p>
          <a:pPr rtl="1"/>
          <a:endParaRPr lang="fa-IR"/>
        </a:p>
      </dgm:t>
    </dgm:pt>
    <dgm:pt modelId="{1EF2CDD5-58A4-4377-A130-E2CD3CDFAF9D}">
      <dgm:prSet phldrT="[Text]"/>
      <dgm:spPr/>
      <dgm:t>
        <a:bodyPr/>
        <a:lstStyle/>
        <a:p>
          <a:pPr rtl="1"/>
          <a:r>
            <a:rPr lang="fa-IR" dirty="0" smtClean="0"/>
            <a:t>2</a:t>
          </a:r>
          <a:endParaRPr lang="fa-IR" dirty="0"/>
        </a:p>
      </dgm:t>
    </dgm:pt>
    <dgm:pt modelId="{3A84ABF9-2A6D-4BCE-9F8F-8A59F3DB5F6E}" type="sibTrans" cxnId="{92B92AB2-CDBD-48AD-8452-DADE8D9ACF98}">
      <dgm:prSet/>
      <dgm:spPr/>
      <dgm:t>
        <a:bodyPr/>
        <a:lstStyle/>
        <a:p>
          <a:pPr rtl="1"/>
          <a:endParaRPr lang="fa-IR"/>
        </a:p>
      </dgm:t>
    </dgm:pt>
    <dgm:pt modelId="{E056072D-FA9F-47FB-894A-BC71168A0F7B}" type="parTrans" cxnId="{92B92AB2-CDBD-48AD-8452-DADE8D9ACF98}">
      <dgm:prSet/>
      <dgm:spPr/>
      <dgm:t>
        <a:bodyPr/>
        <a:lstStyle/>
        <a:p>
          <a:pPr rtl="1"/>
          <a:endParaRPr lang="fa-IR"/>
        </a:p>
      </dgm:t>
    </dgm:pt>
    <dgm:pt modelId="{E1C331C4-E1BB-4496-A57B-6D484FF20183}">
      <dgm:prSet phldrT="[Text]"/>
      <dgm:spPr/>
      <dgm:t>
        <a:bodyPr/>
        <a:lstStyle/>
        <a:p>
          <a:pPr rtl="1"/>
          <a:r>
            <a:rPr lang="fa-IR" dirty="0" smtClean="0"/>
            <a:t>2</a:t>
          </a:r>
          <a:endParaRPr lang="fa-IR" dirty="0"/>
        </a:p>
      </dgm:t>
    </dgm:pt>
    <dgm:pt modelId="{44CCD538-6421-4332-A620-6BC92D65AE0E}" type="sibTrans" cxnId="{44236E4F-125F-4070-9ADB-B5C2A1DAD764}">
      <dgm:prSet/>
      <dgm:spPr/>
      <dgm:t>
        <a:bodyPr/>
        <a:lstStyle/>
        <a:p>
          <a:pPr rtl="1"/>
          <a:endParaRPr lang="fa-IR"/>
        </a:p>
      </dgm:t>
    </dgm:pt>
    <dgm:pt modelId="{B5697F0D-C365-43AB-B489-CB50716EFB58}" type="parTrans" cxnId="{44236E4F-125F-4070-9ADB-B5C2A1DAD764}">
      <dgm:prSet/>
      <dgm:spPr/>
      <dgm:t>
        <a:bodyPr/>
        <a:lstStyle/>
        <a:p>
          <a:pPr rtl="1"/>
          <a:endParaRPr lang="fa-IR"/>
        </a:p>
      </dgm:t>
    </dgm:pt>
    <dgm:pt modelId="{206AE292-6BC8-4284-A55F-E9F09E132714}">
      <dgm:prSet phldrT="[Text]"/>
      <dgm:spPr/>
      <dgm:t>
        <a:bodyPr/>
        <a:lstStyle/>
        <a:p>
          <a:pPr rtl="1"/>
          <a:r>
            <a:rPr lang="fa-IR" dirty="0" smtClean="0"/>
            <a:t>4</a:t>
          </a:r>
          <a:endParaRPr lang="fa-IR" dirty="0"/>
        </a:p>
      </dgm:t>
    </dgm:pt>
    <dgm:pt modelId="{E4436389-A6A5-47CA-9414-AA1D4793A3DD}" type="sibTrans" cxnId="{DE68C921-426F-4B48-81F7-AF72317FE791}">
      <dgm:prSet/>
      <dgm:spPr/>
      <dgm:t>
        <a:bodyPr/>
        <a:lstStyle/>
        <a:p>
          <a:pPr rtl="1"/>
          <a:endParaRPr lang="fa-IR"/>
        </a:p>
      </dgm:t>
    </dgm:pt>
    <dgm:pt modelId="{5AB92CC8-0458-4523-AFBA-53FA3B724FC1}" type="parTrans" cxnId="{DE68C921-426F-4B48-81F7-AF72317FE791}">
      <dgm:prSet/>
      <dgm:spPr/>
      <dgm:t>
        <a:bodyPr/>
        <a:lstStyle/>
        <a:p>
          <a:pPr rtl="1"/>
          <a:endParaRPr lang="fa-IR"/>
        </a:p>
      </dgm:t>
    </dgm:pt>
    <dgm:pt modelId="{292547C4-EB81-477A-ABF3-32282CE1FCDE}">
      <dgm:prSet>
        <dgm:style>
          <a:lnRef idx="1">
            <a:schemeClr val="accent4"/>
          </a:lnRef>
          <a:fillRef idx="3">
            <a:schemeClr val="accent4"/>
          </a:fillRef>
          <a:effectRef idx="2">
            <a:schemeClr val="accent4"/>
          </a:effectRef>
          <a:fontRef idx="minor">
            <a:schemeClr val="lt1"/>
          </a:fontRef>
        </dgm:style>
      </dgm:prSet>
      <dgm:spPr/>
      <dgm:t>
        <a:bodyPr/>
        <a:lstStyle/>
        <a:p>
          <a:pPr rtl="1"/>
          <a:r>
            <a:rPr lang="fa-IR" dirty="0" smtClean="0"/>
            <a:t>وحدت فرماندهی یعنی یک و فقط یک و نه چند نفر رییس به یک کارمند دستور</a:t>
          </a:r>
          <a:endParaRPr lang="fa-IR" dirty="0"/>
        </a:p>
      </dgm:t>
    </dgm:pt>
    <dgm:pt modelId="{14692B7D-93F1-4F1A-B810-4CE97FCAFCE8}" type="parTrans" cxnId="{8F6036D6-0310-4F49-A7D4-91B5C7CFFC5D}">
      <dgm:prSet/>
      <dgm:spPr/>
      <dgm:t>
        <a:bodyPr/>
        <a:lstStyle/>
        <a:p>
          <a:pPr rtl="1"/>
          <a:endParaRPr lang="fa-IR"/>
        </a:p>
      </dgm:t>
    </dgm:pt>
    <dgm:pt modelId="{B4310BB9-4EB6-4E28-92F2-91C2BF8A99A5}" type="sibTrans" cxnId="{8F6036D6-0310-4F49-A7D4-91B5C7CFFC5D}">
      <dgm:prSet/>
      <dgm:spPr/>
      <dgm:t>
        <a:bodyPr/>
        <a:lstStyle/>
        <a:p>
          <a:pPr rtl="1"/>
          <a:endParaRPr lang="fa-IR"/>
        </a:p>
      </dgm:t>
    </dgm:pt>
    <dgm:pt modelId="{A162DB05-4C8A-4428-8954-A1E31F95D89E}">
      <dgm:prSet>
        <dgm:style>
          <a:lnRef idx="0">
            <a:schemeClr val="accent1"/>
          </a:lnRef>
          <a:fillRef idx="3">
            <a:schemeClr val="accent1"/>
          </a:fillRef>
          <a:effectRef idx="3">
            <a:schemeClr val="accent1"/>
          </a:effectRef>
          <a:fontRef idx="minor">
            <a:schemeClr val="lt1"/>
          </a:fontRef>
        </dgm:style>
      </dgm:prSet>
      <dgm:spPr/>
      <dgm:t>
        <a:bodyPr/>
        <a:lstStyle/>
        <a:p>
          <a:pPr rtl="1"/>
          <a:r>
            <a:rPr lang="fa-IR" dirty="0" smtClean="0"/>
            <a:t>تدوین قواعد و قوانین لازم برای برقراری ارتباط میان فعالیتهای گروههای خاص </a:t>
          </a:r>
          <a:endParaRPr lang="fa-IR" dirty="0"/>
        </a:p>
      </dgm:t>
    </dgm:pt>
    <dgm:pt modelId="{93BC7893-3F7C-4658-A459-EBCA98FF034B}" type="parTrans" cxnId="{8D862D31-5892-47A3-BD15-32B2F038D249}">
      <dgm:prSet/>
      <dgm:spPr/>
      <dgm:t>
        <a:bodyPr/>
        <a:lstStyle/>
        <a:p>
          <a:pPr rtl="1"/>
          <a:endParaRPr lang="fa-IR"/>
        </a:p>
      </dgm:t>
    </dgm:pt>
    <dgm:pt modelId="{EA3E2442-64FF-41E7-8941-90DBEB667A72}" type="sibTrans" cxnId="{8D862D31-5892-47A3-BD15-32B2F038D249}">
      <dgm:prSet/>
      <dgm:spPr/>
      <dgm:t>
        <a:bodyPr/>
        <a:lstStyle/>
        <a:p>
          <a:pPr rtl="1"/>
          <a:endParaRPr lang="fa-IR"/>
        </a:p>
      </dgm:t>
    </dgm:pt>
    <dgm:pt modelId="{C139F24A-74F2-40A0-91A8-E56A34C8F8E4}">
      <dgm:prSet>
        <dgm:style>
          <a:lnRef idx="1">
            <a:schemeClr val="accent3"/>
          </a:lnRef>
          <a:fillRef idx="3">
            <a:schemeClr val="accent3"/>
          </a:fillRef>
          <a:effectRef idx="2">
            <a:schemeClr val="accent3"/>
          </a:effectRef>
          <a:fontRef idx="minor">
            <a:schemeClr val="lt1"/>
          </a:fontRef>
        </dgm:style>
      </dgm:prSet>
      <dgm:spPr/>
      <dgm:t>
        <a:bodyPr/>
        <a:lstStyle/>
        <a:p>
          <a:pPr rtl="1"/>
          <a:r>
            <a:rPr lang="fa-IR" dirty="0" smtClean="0"/>
            <a:t>سلسه مراتب مشخص سازمانی میان تمام مشاغل</a:t>
          </a:r>
          <a:endParaRPr lang="fa-IR" dirty="0"/>
        </a:p>
      </dgm:t>
    </dgm:pt>
    <dgm:pt modelId="{D8369E0C-DFC0-4866-873D-5B5421898910}" type="parTrans" cxnId="{962D63C0-B578-40D0-992E-C29540DBF613}">
      <dgm:prSet/>
      <dgm:spPr/>
      <dgm:t>
        <a:bodyPr/>
        <a:lstStyle/>
        <a:p>
          <a:pPr rtl="1"/>
          <a:endParaRPr lang="fa-IR"/>
        </a:p>
      </dgm:t>
    </dgm:pt>
    <dgm:pt modelId="{4EA4DCE3-B7C7-4A8D-82EF-726D301F2FE6}" type="sibTrans" cxnId="{962D63C0-B578-40D0-992E-C29540DBF613}">
      <dgm:prSet/>
      <dgm:spPr/>
      <dgm:t>
        <a:bodyPr/>
        <a:lstStyle/>
        <a:p>
          <a:pPr rtl="1"/>
          <a:endParaRPr lang="fa-IR"/>
        </a:p>
      </dgm:t>
    </dgm:pt>
    <dgm:pt modelId="{A0F62A19-92FC-43CE-ABCD-36136A267185}" type="pres">
      <dgm:prSet presAssocID="{E4484D91-EA84-463B-B7AC-45DCE90CAAF5}" presName="linearFlow" presStyleCnt="0">
        <dgm:presLayoutVars>
          <dgm:dir/>
          <dgm:animLvl val="lvl"/>
          <dgm:resizeHandles val="exact"/>
        </dgm:presLayoutVars>
      </dgm:prSet>
      <dgm:spPr/>
      <dgm:t>
        <a:bodyPr/>
        <a:lstStyle/>
        <a:p>
          <a:pPr rtl="1"/>
          <a:endParaRPr lang="fa-IR"/>
        </a:p>
      </dgm:t>
    </dgm:pt>
    <dgm:pt modelId="{665E37B7-0F29-4C76-B0BD-FFE679D04DD2}" type="pres">
      <dgm:prSet presAssocID="{25E2BA26-E649-4A93-8E31-ADAC873CF438}" presName="composite" presStyleCnt="0"/>
      <dgm:spPr/>
    </dgm:pt>
    <dgm:pt modelId="{0F19DC12-2FA3-4C65-86A9-A82330ABEE68}" type="pres">
      <dgm:prSet presAssocID="{25E2BA26-E649-4A93-8E31-ADAC873CF438}" presName="parentText" presStyleLbl="alignNode1" presStyleIdx="0" presStyleCnt="4">
        <dgm:presLayoutVars>
          <dgm:chMax val="1"/>
          <dgm:bulletEnabled val="1"/>
        </dgm:presLayoutVars>
      </dgm:prSet>
      <dgm:spPr/>
      <dgm:t>
        <a:bodyPr/>
        <a:lstStyle/>
        <a:p>
          <a:pPr rtl="1"/>
          <a:endParaRPr lang="fa-IR"/>
        </a:p>
      </dgm:t>
    </dgm:pt>
    <dgm:pt modelId="{DD7AE6FC-AB1A-496A-9EB3-DB1680FE4B0E}" type="pres">
      <dgm:prSet presAssocID="{25E2BA26-E649-4A93-8E31-ADAC873CF438}" presName="descendantText" presStyleLbl="alignAcc1" presStyleIdx="0" presStyleCnt="4" custAng="0">
        <dgm:presLayoutVars>
          <dgm:bulletEnabled val="1"/>
        </dgm:presLayoutVars>
      </dgm:prSet>
      <dgm:spPr/>
      <dgm:t>
        <a:bodyPr/>
        <a:lstStyle/>
        <a:p>
          <a:pPr rtl="1"/>
          <a:endParaRPr lang="fa-IR"/>
        </a:p>
      </dgm:t>
    </dgm:pt>
    <dgm:pt modelId="{814D0F43-BF8E-43B2-83D7-33E4C1BA212C}" type="pres">
      <dgm:prSet presAssocID="{3769A322-DF22-47C6-930C-E3AF49271E8D}" presName="sp" presStyleCnt="0"/>
      <dgm:spPr/>
    </dgm:pt>
    <dgm:pt modelId="{CF73957D-9A21-4E82-A47D-B6EEA526CC66}" type="pres">
      <dgm:prSet presAssocID="{1EF2CDD5-58A4-4377-A130-E2CD3CDFAF9D}" presName="composite" presStyleCnt="0"/>
      <dgm:spPr/>
    </dgm:pt>
    <dgm:pt modelId="{721A513A-6A37-41AB-91AB-BEA36AAC94FB}" type="pres">
      <dgm:prSet presAssocID="{1EF2CDD5-58A4-4377-A130-E2CD3CDFAF9D}" presName="parentText" presStyleLbl="alignNode1" presStyleIdx="1" presStyleCnt="4">
        <dgm:presLayoutVars>
          <dgm:chMax val="1"/>
          <dgm:bulletEnabled val="1"/>
        </dgm:presLayoutVars>
      </dgm:prSet>
      <dgm:spPr/>
      <dgm:t>
        <a:bodyPr/>
        <a:lstStyle/>
        <a:p>
          <a:pPr rtl="1"/>
          <a:endParaRPr lang="fa-IR"/>
        </a:p>
      </dgm:t>
    </dgm:pt>
    <dgm:pt modelId="{8795897B-EF1D-4D48-9C06-D12F2AC5C3F9}" type="pres">
      <dgm:prSet presAssocID="{1EF2CDD5-58A4-4377-A130-E2CD3CDFAF9D}" presName="descendantText" presStyleLbl="alignAcc1" presStyleIdx="1" presStyleCnt="4">
        <dgm:presLayoutVars>
          <dgm:bulletEnabled val="1"/>
        </dgm:presLayoutVars>
      </dgm:prSet>
      <dgm:spPr/>
      <dgm:t>
        <a:bodyPr/>
        <a:lstStyle/>
        <a:p>
          <a:pPr rtl="1"/>
          <a:endParaRPr lang="fa-IR"/>
        </a:p>
      </dgm:t>
    </dgm:pt>
    <dgm:pt modelId="{98A7462C-84C8-47E0-93B2-1ABFEC1E3589}" type="pres">
      <dgm:prSet presAssocID="{3A84ABF9-2A6D-4BCE-9F8F-8A59F3DB5F6E}" presName="sp" presStyleCnt="0"/>
      <dgm:spPr/>
    </dgm:pt>
    <dgm:pt modelId="{C3A9AF35-C79E-4D77-930A-F99896CA069B}" type="pres">
      <dgm:prSet presAssocID="{E1C331C4-E1BB-4496-A57B-6D484FF20183}" presName="composite" presStyleCnt="0"/>
      <dgm:spPr/>
    </dgm:pt>
    <dgm:pt modelId="{3775509E-B847-45B8-8C02-81AB70E96355}" type="pres">
      <dgm:prSet presAssocID="{E1C331C4-E1BB-4496-A57B-6D484FF20183}" presName="parentText" presStyleLbl="alignNode1" presStyleIdx="2" presStyleCnt="4">
        <dgm:presLayoutVars>
          <dgm:chMax val="1"/>
          <dgm:bulletEnabled val="1"/>
        </dgm:presLayoutVars>
      </dgm:prSet>
      <dgm:spPr/>
      <dgm:t>
        <a:bodyPr/>
        <a:lstStyle/>
        <a:p>
          <a:pPr rtl="1"/>
          <a:endParaRPr lang="fa-IR"/>
        </a:p>
      </dgm:t>
    </dgm:pt>
    <dgm:pt modelId="{6B8E2F43-6607-4617-91E9-078B5CC87C77}" type="pres">
      <dgm:prSet presAssocID="{E1C331C4-E1BB-4496-A57B-6D484FF20183}" presName="descendantText" presStyleLbl="alignAcc1" presStyleIdx="2" presStyleCnt="4">
        <dgm:presLayoutVars>
          <dgm:bulletEnabled val="1"/>
        </dgm:presLayoutVars>
      </dgm:prSet>
      <dgm:spPr/>
      <dgm:t>
        <a:bodyPr/>
        <a:lstStyle/>
        <a:p>
          <a:pPr rtl="1"/>
          <a:endParaRPr lang="fa-IR"/>
        </a:p>
      </dgm:t>
    </dgm:pt>
    <dgm:pt modelId="{50B78B3B-85D4-4CE3-989D-FC7D338922D3}" type="pres">
      <dgm:prSet presAssocID="{44CCD538-6421-4332-A620-6BC92D65AE0E}" presName="sp" presStyleCnt="0"/>
      <dgm:spPr/>
    </dgm:pt>
    <dgm:pt modelId="{213A33AD-C024-4EB3-8F8C-A3774CFD4F1A}" type="pres">
      <dgm:prSet presAssocID="{206AE292-6BC8-4284-A55F-E9F09E132714}" presName="composite" presStyleCnt="0"/>
      <dgm:spPr/>
    </dgm:pt>
    <dgm:pt modelId="{7068DACF-ACCB-43C4-A765-2BAF153A3C2B}" type="pres">
      <dgm:prSet presAssocID="{206AE292-6BC8-4284-A55F-E9F09E132714}" presName="parentText" presStyleLbl="alignNode1" presStyleIdx="3" presStyleCnt="4">
        <dgm:presLayoutVars>
          <dgm:chMax val="1"/>
          <dgm:bulletEnabled val="1"/>
        </dgm:presLayoutVars>
      </dgm:prSet>
      <dgm:spPr/>
      <dgm:t>
        <a:bodyPr/>
        <a:lstStyle/>
        <a:p>
          <a:pPr rtl="1"/>
          <a:endParaRPr lang="fa-IR"/>
        </a:p>
      </dgm:t>
    </dgm:pt>
    <dgm:pt modelId="{A6B3CDBC-4649-467B-A086-60D7A09D47D3}" type="pres">
      <dgm:prSet presAssocID="{206AE292-6BC8-4284-A55F-E9F09E132714}" presName="descendantText" presStyleLbl="alignAcc1" presStyleIdx="3" presStyleCnt="4">
        <dgm:presLayoutVars>
          <dgm:bulletEnabled val="1"/>
        </dgm:presLayoutVars>
      </dgm:prSet>
      <dgm:spPr/>
      <dgm:t>
        <a:bodyPr/>
        <a:lstStyle/>
        <a:p>
          <a:pPr rtl="1"/>
          <a:endParaRPr lang="fa-IR"/>
        </a:p>
      </dgm:t>
    </dgm:pt>
  </dgm:ptLst>
  <dgm:cxnLst>
    <dgm:cxn modelId="{8D862D31-5892-47A3-BD15-32B2F038D249}" srcId="{206AE292-6BC8-4284-A55F-E9F09E132714}" destId="{A162DB05-4C8A-4428-8954-A1E31F95D89E}" srcOrd="1" destOrd="0" parTransId="{93BC7893-3F7C-4658-A459-EBCA98FF034B}" sibTransId="{EA3E2442-64FF-41E7-8941-90DBEB667A72}"/>
    <dgm:cxn modelId="{372E1BC6-FB98-4E6B-ACC4-021B1A6C8C17}" type="presOf" srcId="{E1C331C4-E1BB-4496-A57B-6D484FF20183}" destId="{3775509E-B847-45B8-8C02-81AB70E96355}" srcOrd="0" destOrd="0" presId="urn:microsoft.com/office/officeart/2005/8/layout/chevron2"/>
    <dgm:cxn modelId="{78E58AA8-DA31-4F44-A0D8-FFB9E801AC1C}" type="presOf" srcId="{206AE292-6BC8-4284-A55F-E9F09E132714}" destId="{7068DACF-ACCB-43C4-A765-2BAF153A3C2B}" srcOrd="0" destOrd="0" presId="urn:microsoft.com/office/officeart/2005/8/layout/chevron2"/>
    <dgm:cxn modelId="{962D63C0-B578-40D0-992E-C29540DBF613}" srcId="{E1C331C4-E1BB-4496-A57B-6D484FF20183}" destId="{C139F24A-74F2-40A0-91A8-E56A34C8F8E4}" srcOrd="0" destOrd="0" parTransId="{D8369E0C-DFC0-4866-873D-5B5421898910}" sibTransId="{4EA4DCE3-B7C7-4A8D-82EF-726D301F2FE6}"/>
    <dgm:cxn modelId="{DE68C921-426F-4B48-81F7-AF72317FE791}" srcId="{E4484D91-EA84-463B-B7AC-45DCE90CAAF5}" destId="{206AE292-6BC8-4284-A55F-E9F09E132714}" srcOrd="3" destOrd="0" parTransId="{5AB92CC8-0458-4523-AFBA-53FA3B724FC1}" sibTransId="{E4436389-A6A5-47CA-9414-AA1D4793A3DD}"/>
    <dgm:cxn modelId="{4B251BA6-D291-4ECB-A91E-462AAB50E374}" type="presOf" srcId="{E4484D91-EA84-463B-B7AC-45DCE90CAAF5}" destId="{A0F62A19-92FC-43CE-ABCD-36136A267185}" srcOrd="0" destOrd="0" presId="urn:microsoft.com/office/officeart/2005/8/layout/chevron2"/>
    <dgm:cxn modelId="{77E459A3-3D6E-405A-BBAE-8EC5589F4DE8}" srcId="{E4484D91-EA84-463B-B7AC-45DCE90CAAF5}" destId="{25E2BA26-E649-4A93-8E31-ADAC873CF438}" srcOrd="0" destOrd="0" parTransId="{784658DB-6119-4311-B009-74747C273282}" sibTransId="{3769A322-DF22-47C6-930C-E3AF49271E8D}"/>
    <dgm:cxn modelId="{8F6036D6-0310-4F49-A7D4-91B5C7CFFC5D}" srcId="{1EF2CDD5-58A4-4377-A130-E2CD3CDFAF9D}" destId="{292547C4-EB81-477A-ABF3-32282CE1FCDE}" srcOrd="0" destOrd="0" parTransId="{14692B7D-93F1-4F1A-B810-4CE97FCAFCE8}" sibTransId="{B4310BB9-4EB6-4E28-92F2-91C2BF8A99A5}"/>
    <dgm:cxn modelId="{B1ECA5E5-A615-4F34-97F0-0B4FA2FB9280}" type="presOf" srcId="{292547C4-EB81-477A-ABF3-32282CE1FCDE}" destId="{8795897B-EF1D-4D48-9C06-D12F2AC5C3F9}" srcOrd="0" destOrd="0" presId="urn:microsoft.com/office/officeart/2005/8/layout/chevron2"/>
    <dgm:cxn modelId="{3ACE36DC-E76E-4EE4-B8D5-0CEB0FC3DDF4}" type="presOf" srcId="{C139F24A-74F2-40A0-91A8-E56A34C8F8E4}" destId="{6B8E2F43-6607-4617-91E9-078B5CC87C77}" srcOrd="0" destOrd="0" presId="urn:microsoft.com/office/officeart/2005/8/layout/chevron2"/>
    <dgm:cxn modelId="{44236E4F-125F-4070-9ADB-B5C2A1DAD764}" srcId="{E4484D91-EA84-463B-B7AC-45DCE90CAAF5}" destId="{E1C331C4-E1BB-4496-A57B-6D484FF20183}" srcOrd="2" destOrd="0" parTransId="{B5697F0D-C365-43AB-B489-CB50716EFB58}" sibTransId="{44CCD538-6421-4332-A620-6BC92D65AE0E}"/>
    <dgm:cxn modelId="{2FB15F65-CC87-4537-9BE2-8EE619FD115F}" type="presOf" srcId="{25E2BA26-E649-4A93-8E31-ADAC873CF438}" destId="{0F19DC12-2FA3-4C65-86A9-A82330ABEE68}" srcOrd="0" destOrd="0" presId="urn:microsoft.com/office/officeart/2005/8/layout/chevron2"/>
    <dgm:cxn modelId="{5984AA18-CE9B-4F77-9AC9-5F1E10972BA1}" srcId="{25E2BA26-E649-4A93-8E31-ADAC873CF438}" destId="{511F4945-397F-40C3-B6E7-001E0DE3A56C}" srcOrd="0" destOrd="0" parTransId="{3E32D9E9-D7A7-47CE-A88C-B73F258FB42C}" sibTransId="{DE06E50A-2FE4-4631-8A52-FD300535EB85}"/>
    <dgm:cxn modelId="{FF951427-7EF1-4263-8C93-65A63BE314C1}" type="presOf" srcId="{D89425F6-8CF5-4369-951B-2D734997D7E4}" destId="{A6B3CDBC-4649-467B-A086-60D7A09D47D3}" srcOrd="0" destOrd="0" presId="urn:microsoft.com/office/officeart/2005/8/layout/chevron2"/>
    <dgm:cxn modelId="{92B92AB2-CDBD-48AD-8452-DADE8D9ACF98}" srcId="{E4484D91-EA84-463B-B7AC-45DCE90CAAF5}" destId="{1EF2CDD5-58A4-4377-A130-E2CD3CDFAF9D}" srcOrd="1" destOrd="0" parTransId="{E056072D-FA9F-47FB-894A-BC71168A0F7B}" sibTransId="{3A84ABF9-2A6D-4BCE-9F8F-8A59F3DB5F6E}"/>
    <dgm:cxn modelId="{FF222B28-7AE2-41E3-94F3-CCC5D8CC82A2}" srcId="{206AE292-6BC8-4284-A55F-E9F09E132714}" destId="{D89425F6-8CF5-4369-951B-2D734997D7E4}" srcOrd="0" destOrd="0" parTransId="{2A12451F-04E2-42AD-A0BE-D084D59D250F}" sibTransId="{1E1FC9DA-DFBE-49ED-9D28-F3D7C7167B37}"/>
    <dgm:cxn modelId="{011A7BD2-A344-456E-A49D-7A05F2D44A8A}" type="presOf" srcId="{511F4945-397F-40C3-B6E7-001E0DE3A56C}" destId="{DD7AE6FC-AB1A-496A-9EB3-DB1680FE4B0E}" srcOrd="0" destOrd="0" presId="urn:microsoft.com/office/officeart/2005/8/layout/chevron2"/>
    <dgm:cxn modelId="{EB95D457-2E6A-4AC3-A135-E4DE908998E2}" type="presOf" srcId="{A162DB05-4C8A-4428-8954-A1E31F95D89E}" destId="{A6B3CDBC-4649-467B-A086-60D7A09D47D3}" srcOrd="0" destOrd="1" presId="urn:microsoft.com/office/officeart/2005/8/layout/chevron2"/>
    <dgm:cxn modelId="{EA24AF30-ADAF-444A-9E98-7CDCBF469E42}" type="presOf" srcId="{1EF2CDD5-58A4-4377-A130-E2CD3CDFAF9D}" destId="{721A513A-6A37-41AB-91AB-BEA36AAC94FB}" srcOrd="0" destOrd="0" presId="urn:microsoft.com/office/officeart/2005/8/layout/chevron2"/>
    <dgm:cxn modelId="{AAE1481E-3971-4ED6-8EE6-295B2E3EE467}" type="presParOf" srcId="{A0F62A19-92FC-43CE-ABCD-36136A267185}" destId="{665E37B7-0F29-4C76-B0BD-FFE679D04DD2}" srcOrd="0" destOrd="0" presId="urn:microsoft.com/office/officeart/2005/8/layout/chevron2"/>
    <dgm:cxn modelId="{7B3E252B-02A0-427E-B74B-CA3A61AFCE8D}" type="presParOf" srcId="{665E37B7-0F29-4C76-B0BD-FFE679D04DD2}" destId="{0F19DC12-2FA3-4C65-86A9-A82330ABEE68}" srcOrd="0" destOrd="0" presId="urn:microsoft.com/office/officeart/2005/8/layout/chevron2"/>
    <dgm:cxn modelId="{3284C517-A409-495E-A578-7F715987EFE2}" type="presParOf" srcId="{665E37B7-0F29-4C76-B0BD-FFE679D04DD2}" destId="{DD7AE6FC-AB1A-496A-9EB3-DB1680FE4B0E}" srcOrd="1" destOrd="0" presId="urn:microsoft.com/office/officeart/2005/8/layout/chevron2"/>
    <dgm:cxn modelId="{32CA18F8-4E1A-46C6-849C-8C911FE88A48}" type="presParOf" srcId="{A0F62A19-92FC-43CE-ABCD-36136A267185}" destId="{814D0F43-BF8E-43B2-83D7-33E4C1BA212C}" srcOrd="1" destOrd="0" presId="urn:microsoft.com/office/officeart/2005/8/layout/chevron2"/>
    <dgm:cxn modelId="{2407A199-C98E-4325-8761-9F03765B0B74}" type="presParOf" srcId="{A0F62A19-92FC-43CE-ABCD-36136A267185}" destId="{CF73957D-9A21-4E82-A47D-B6EEA526CC66}" srcOrd="2" destOrd="0" presId="urn:microsoft.com/office/officeart/2005/8/layout/chevron2"/>
    <dgm:cxn modelId="{37AE3C7F-0F3A-471F-992B-B02FEE499E96}" type="presParOf" srcId="{CF73957D-9A21-4E82-A47D-B6EEA526CC66}" destId="{721A513A-6A37-41AB-91AB-BEA36AAC94FB}" srcOrd="0" destOrd="0" presId="urn:microsoft.com/office/officeart/2005/8/layout/chevron2"/>
    <dgm:cxn modelId="{EE7850AF-56AA-42CB-90D6-FD3BD2FCD475}" type="presParOf" srcId="{CF73957D-9A21-4E82-A47D-B6EEA526CC66}" destId="{8795897B-EF1D-4D48-9C06-D12F2AC5C3F9}" srcOrd="1" destOrd="0" presId="urn:microsoft.com/office/officeart/2005/8/layout/chevron2"/>
    <dgm:cxn modelId="{D1A69DE0-0E1D-4353-927B-34EA5080FB51}" type="presParOf" srcId="{A0F62A19-92FC-43CE-ABCD-36136A267185}" destId="{98A7462C-84C8-47E0-93B2-1ABFEC1E3589}" srcOrd="3" destOrd="0" presId="urn:microsoft.com/office/officeart/2005/8/layout/chevron2"/>
    <dgm:cxn modelId="{B8FBA685-A54F-4063-9783-5EC44E50738B}" type="presParOf" srcId="{A0F62A19-92FC-43CE-ABCD-36136A267185}" destId="{C3A9AF35-C79E-4D77-930A-F99896CA069B}" srcOrd="4" destOrd="0" presId="urn:microsoft.com/office/officeart/2005/8/layout/chevron2"/>
    <dgm:cxn modelId="{4E9BB9E1-FA34-47F3-BED7-66AE60266186}" type="presParOf" srcId="{C3A9AF35-C79E-4D77-930A-F99896CA069B}" destId="{3775509E-B847-45B8-8C02-81AB70E96355}" srcOrd="0" destOrd="0" presId="urn:microsoft.com/office/officeart/2005/8/layout/chevron2"/>
    <dgm:cxn modelId="{3886C3BE-E101-4167-BC20-C7D1B2678E7D}" type="presParOf" srcId="{C3A9AF35-C79E-4D77-930A-F99896CA069B}" destId="{6B8E2F43-6607-4617-91E9-078B5CC87C77}" srcOrd="1" destOrd="0" presId="urn:microsoft.com/office/officeart/2005/8/layout/chevron2"/>
    <dgm:cxn modelId="{6C8AFE40-92A3-4BD6-8A82-BAB0FBE6BAD5}" type="presParOf" srcId="{A0F62A19-92FC-43CE-ABCD-36136A267185}" destId="{50B78B3B-85D4-4CE3-989D-FC7D338922D3}" srcOrd="5" destOrd="0" presId="urn:microsoft.com/office/officeart/2005/8/layout/chevron2"/>
    <dgm:cxn modelId="{A3E9F542-BC40-4C90-95A9-30B976101342}" type="presParOf" srcId="{A0F62A19-92FC-43CE-ABCD-36136A267185}" destId="{213A33AD-C024-4EB3-8F8C-A3774CFD4F1A}" srcOrd="6" destOrd="0" presId="urn:microsoft.com/office/officeart/2005/8/layout/chevron2"/>
    <dgm:cxn modelId="{C9B98F6D-0240-4168-861F-0AB436419EC5}" type="presParOf" srcId="{213A33AD-C024-4EB3-8F8C-A3774CFD4F1A}" destId="{7068DACF-ACCB-43C4-A765-2BAF153A3C2B}" srcOrd="0" destOrd="0" presId="urn:microsoft.com/office/officeart/2005/8/layout/chevron2"/>
    <dgm:cxn modelId="{C11A3661-47D5-4E81-B785-6CD4C6C89C64}" type="presParOf" srcId="{213A33AD-C024-4EB3-8F8C-A3774CFD4F1A}" destId="{A6B3CDBC-4649-467B-A086-60D7A09D47D3}"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C236491-8D59-4C22-ACCD-A6BBD6455163}" type="doc">
      <dgm:prSet loTypeId="urn:microsoft.com/office/officeart/2005/8/layout/default" loCatId="list" qsTypeId="urn:microsoft.com/office/officeart/2005/8/quickstyle/simple1" qsCatId="simple" csTypeId="urn:microsoft.com/office/officeart/2005/8/colors/colorful2" csCatId="colorful" phldr="1"/>
      <dgm:spPr/>
      <dgm:t>
        <a:bodyPr/>
        <a:lstStyle/>
        <a:p>
          <a:pPr rtl="1"/>
          <a:endParaRPr lang="fa-IR"/>
        </a:p>
      </dgm:t>
    </dgm:pt>
    <dgm:pt modelId="{F4AF1DF4-9D06-4D27-A6CF-260FEF19AB0D}">
      <dgm:prSet phldrT="[Text]"/>
      <dgm:spPr/>
      <dgm:t>
        <a:bodyPr/>
        <a:lstStyle/>
        <a:p>
          <a:pPr rtl="1"/>
          <a:r>
            <a:rPr lang="fa-IR" dirty="0" smtClean="0"/>
            <a:t>هماهنگی</a:t>
          </a:r>
          <a:endParaRPr lang="fa-IR" dirty="0"/>
        </a:p>
      </dgm:t>
    </dgm:pt>
    <dgm:pt modelId="{355F993A-B45B-45BE-9EE4-1CC60C6AC543}" type="parTrans" cxnId="{64D248B8-2604-4BBC-9B32-3F71F11E1987}">
      <dgm:prSet/>
      <dgm:spPr/>
      <dgm:t>
        <a:bodyPr/>
        <a:lstStyle/>
        <a:p>
          <a:pPr rtl="1"/>
          <a:endParaRPr lang="fa-IR"/>
        </a:p>
      </dgm:t>
    </dgm:pt>
    <dgm:pt modelId="{D0D781FE-F3FD-4CC9-8139-66AA18F9EAAB}" type="sibTrans" cxnId="{64D248B8-2604-4BBC-9B32-3F71F11E1987}">
      <dgm:prSet/>
      <dgm:spPr/>
      <dgm:t>
        <a:bodyPr/>
        <a:lstStyle/>
        <a:p>
          <a:pPr rtl="1"/>
          <a:endParaRPr lang="fa-IR"/>
        </a:p>
      </dgm:t>
    </dgm:pt>
    <dgm:pt modelId="{601FC41E-70DC-4105-B403-56B0D304EA28}">
      <dgm:prSet phldrT="[Text]"/>
      <dgm:spPr/>
      <dgm:t>
        <a:bodyPr/>
        <a:lstStyle/>
        <a:p>
          <a:pPr rtl="1"/>
          <a:r>
            <a:rPr lang="fa-IR" dirty="0" smtClean="0"/>
            <a:t>فرماندهی</a:t>
          </a:r>
          <a:endParaRPr lang="fa-IR" dirty="0"/>
        </a:p>
      </dgm:t>
    </dgm:pt>
    <dgm:pt modelId="{BAF3D5DF-AA5C-404C-A64D-2C47A4641D2E}" type="parTrans" cxnId="{9FC38BBC-BD46-4230-B586-F84901C156B6}">
      <dgm:prSet/>
      <dgm:spPr/>
      <dgm:t>
        <a:bodyPr/>
        <a:lstStyle/>
        <a:p>
          <a:pPr rtl="1"/>
          <a:endParaRPr lang="fa-IR"/>
        </a:p>
      </dgm:t>
    </dgm:pt>
    <dgm:pt modelId="{3D3ED5C1-4350-4B4C-98CA-D39102F33705}" type="sibTrans" cxnId="{9FC38BBC-BD46-4230-B586-F84901C156B6}">
      <dgm:prSet/>
      <dgm:spPr/>
      <dgm:t>
        <a:bodyPr/>
        <a:lstStyle/>
        <a:p>
          <a:pPr rtl="1"/>
          <a:endParaRPr lang="fa-IR"/>
        </a:p>
      </dgm:t>
    </dgm:pt>
    <dgm:pt modelId="{CE139A95-3AB0-4D5C-B337-5B54E5E94999}">
      <dgm:prSet phldrT="[Text]"/>
      <dgm:spPr/>
      <dgm:t>
        <a:bodyPr/>
        <a:lstStyle/>
        <a:p>
          <a:pPr rtl="1"/>
          <a:r>
            <a:rPr lang="fa-IR" dirty="0" smtClean="0"/>
            <a:t>برنامه ریزی</a:t>
          </a:r>
          <a:endParaRPr lang="fa-IR" dirty="0"/>
        </a:p>
      </dgm:t>
    </dgm:pt>
    <dgm:pt modelId="{A3CAB761-46FE-4C1F-8F49-44A3A67BC079}" type="parTrans" cxnId="{605FF9F6-2989-4B24-BFD6-25FF3A04A830}">
      <dgm:prSet/>
      <dgm:spPr/>
      <dgm:t>
        <a:bodyPr/>
        <a:lstStyle/>
        <a:p>
          <a:pPr rtl="1"/>
          <a:endParaRPr lang="fa-IR"/>
        </a:p>
      </dgm:t>
    </dgm:pt>
    <dgm:pt modelId="{F36E6906-8DE2-4F88-B909-282B574BFA91}" type="sibTrans" cxnId="{605FF9F6-2989-4B24-BFD6-25FF3A04A830}">
      <dgm:prSet/>
      <dgm:spPr/>
      <dgm:t>
        <a:bodyPr/>
        <a:lstStyle/>
        <a:p>
          <a:pPr rtl="1"/>
          <a:endParaRPr lang="fa-IR"/>
        </a:p>
      </dgm:t>
    </dgm:pt>
    <dgm:pt modelId="{9F0A1C7A-9289-4A5D-BF7E-FAD700283FAA}">
      <dgm:prSet phldrT="[Text]"/>
      <dgm:spPr/>
      <dgm:t>
        <a:bodyPr/>
        <a:lstStyle/>
        <a:p>
          <a:pPr rtl="1"/>
          <a:r>
            <a:rPr lang="fa-IR" dirty="0" smtClean="0"/>
            <a:t>نظارت</a:t>
          </a:r>
          <a:endParaRPr lang="fa-IR" dirty="0"/>
        </a:p>
      </dgm:t>
    </dgm:pt>
    <dgm:pt modelId="{98C5F85D-1EE9-45A5-BD76-A0593502ADEB}" type="parTrans" cxnId="{6EB10F8C-37A0-44E0-B4A5-3C2A0FDCA0D5}">
      <dgm:prSet/>
      <dgm:spPr/>
      <dgm:t>
        <a:bodyPr/>
        <a:lstStyle/>
        <a:p>
          <a:pPr rtl="1"/>
          <a:endParaRPr lang="fa-IR"/>
        </a:p>
      </dgm:t>
    </dgm:pt>
    <dgm:pt modelId="{B286D8E7-8794-4C77-8363-25789A786A44}" type="sibTrans" cxnId="{6EB10F8C-37A0-44E0-B4A5-3C2A0FDCA0D5}">
      <dgm:prSet/>
      <dgm:spPr/>
      <dgm:t>
        <a:bodyPr/>
        <a:lstStyle/>
        <a:p>
          <a:pPr rtl="1"/>
          <a:endParaRPr lang="fa-IR"/>
        </a:p>
      </dgm:t>
    </dgm:pt>
    <dgm:pt modelId="{F6CD28E7-2C26-44F6-AB30-06552D475940}">
      <dgm:prSet phldrT="[Text]"/>
      <dgm:spPr/>
      <dgm:t>
        <a:bodyPr/>
        <a:lstStyle/>
        <a:p>
          <a:pPr rtl="1"/>
          <a:r>
            <a:rPr lang="fa-IR" dirty="0" smtClean="0"/>
            <a:t>سازماندهی</a:t>
          </a:r>
          <a:endParaRPr lang="fa-IR" dirty="0"/>
        </a:p>
      </dgm:t>
    </dgm:pt>
    <dgm:pt modelId="{BA3C51E6-3E06-4077-86C8-02E2559C125A}" type="sibTrans" cxnId="{5DDF4DDB-62D9-4C8F-8623-221ED5812E58}">
      <dgm:prSet/>
      <dgm:spPr/>
      <dgm:t>
        <a:bodyPr/>
        <a:lstStyle/>
        <a:p>
          <a:pPr rtl="1"/>
          <a:endParaRPr lang="fa-IR"/>
        </a:p>
      </dgm:t>
    </dgm:pt>
    <dgm:pt modelId="{0FE1EA3D-2570-451A-B29E-4149784A9B4D}" type="parTrans" cxnId="{5DDF4DDB-62D9-4C8F-8623-221ED5812E58}">
      <dgm:prSet/>
      <dgm:spPr/>
      <dgm:t>
        <a:bodyPr/>
        <a:lstStyle/>
        <a:p>
          <a:pPr rtl="1"/>
          <a:endParaRPr lang="fa-IR"/>
        </a:p>
      </dgm:t>
    </dgm:pt>
    <dgm:pt modelId="{B05FA2CB-06ED-4527-B1A6-24E32BA545D0}" type="pres">
      <dgm:prSet presAssocID="{9C236491-8D59-4C22-ACCD-A6BBD6455163}" presName="diagram" presStyleCnt="0">
        <dgm:presLayoutVars>
          <dgm:dir/>
          <dgm:resizeHandles val="exact"/>
        </dgm:presLayoutVars>
      </dgm:prSet>
      <dgm:spPr/>
      <dgm:t>
        <a:bodyPr/>
        <a:lstStyle/>
        <a:p>
          <a:pPr rtl="1"/>
          <a:endParaRPr lang="fa-IR"/>
        </a:p>
      </dgm:t>
    </dgm:pt>
    <dgm:pt modelId="{444C8636-D4BB-427D-A8DF-DEF06FDCD41E}" type="pres">
      <dgm:prSet presAssocID="{F4AF1DF4-9D06-4D27-A6CF-260FEF19AB0D}" presName="node" presStyleLbl="node1" presStyleIdx="0" presStyleCnt="5">
        <dgm:presLayoutVars>
          <dgm:bulletEnabled val="1"/>
        </dgm:presLayoutVars>
      </dgm:prSet>
      <dgm:spPr/>
      <dgm:t>
        <a:bodyPr/>
        <a:lstStyle/>
        <a:p>
          <a:pPr rtl="1"/>
          <a:endParaRPr lang="fa-IR"/>
        </a:p>
      </dgm:t>
    </dgm:pt>
    <dgm:pt modelId="{107C1A54-1060-4C3D-B4F3-FADAB3D16A69}" type="pres">
      <dgm:prSet presAssocID="{D0D781FE-F3FD-4CC9-8139-66AA18F9EAAB}" presName="sibTrans" presStyleCnt="0"/>
      <dgm:spPr/>
    </dgm:pt>
    <dgm:pt modelId="{2157890D-13FA-44C6-946E-3FAAA627BB24}" type="pres">
      <dgm:prSet presAssocID="{601FC41E-70DC-4105-B403-56B0D304EA28}" presName="node" presStyleLbl="node1" presStyleIdx="1" presStyleCnt="5" custLinFactNeighborX="-399" custLinFactNeighborY="62901">
        <dgm:presLayoutVars>
          <dgm:bulletEnabled val="1"/>
        </dgm:presLayoutVars>
      </dgm:prSet>
      <dgm:spPr/>
      <dgm:t>
        <a:bodyPr/>
        <a:lstStyle/>
        <a:p>
          <a:pPr rtl="1"/>
          <a:endParaRPr lang="fa-IR"/>
        </a:p>
      </dgm:t>
    </dgm:pt>
    <dgm:pt modelId="{8C630267-E17B-4B95-A83B-B3E897F29BBC}" type="pres">
      <dgm:prSet presAssocID="{3D3ED5C1-4350-4B4C-98CA-D39102F33705}" presName="sibTrans" presStyleCnt="0"/>
      <dgm:spPr/>
    </dgm:pt>
    <dgm:pt modelId="{DC35A72D-CA0D-422C-9B78-0E8A0A2B7B1E}" type="pres">
      <dgm:prSet presAssocID="{CE139A95-3AB0-4D5C-B337-5B54E5E94999}" presName="node" presStyleLbl="node1" presStyleIdx="2" presStyleCnt="5" custLinFactNeighborX="-4001" custLinFactNeighborY="2235">
        <dgm:presLayoutVars>
          <dgm:bulletEnabled val="1"/>
        </dgm:presLayoutVars>
      </dgm:prSet>
      <dgm:spPr/>
      <dgm:t>
        <a:bodyPr/>
        <a:lstStyle/>
        <a:p>
          <a:pPr rtl="1"/>
          <a:endParaRPr lang="fa-IR"/>
        </a:p>
      </dgm:t>
    </dgm:pt>
    <dgm:pt modelId="{2CB03504-3CBD-4E98-9A0A-4C7DD07A9E5C}" type="pres">
      <dgm:prSet presAssocID="{F36E6906-8DE2-4F88-B909-282B574BFA91}" presName="sibTrans" presStyleCnt="0"/>
      <dgm:spPr/>
    </dgm:pt>
    <dgm:pt modelId="{2DA384AA-3ECE-4F0B-9857-32314B6E181F}" type="pres">
      <dgm:prSet presAssocID="{9F0A1C7A-9289-4A5D-BF7E-FAD700283FAA}" presName="node" presStyleLbl="node1" presStyleIdx="3" presStyleCnt="5" custLinFactNeighborX="-54598" custLinFactNeighborY="-2433">
        <dgm:presLayoutVars>
          <dgm:bulletEnabled val="1"/>
        </dgm:presLayoutVars>
      </dgm:prSet>
      <dgm:spPr/>
      <dgm:t>
        <a:bodyPr/>
        <a:lstStyle/>
        <a:p>
          <a:pPr rtl="1"/>
          <a:endParaRPr lang="fa-IR"/>
        </a:p>
      </dgm:t>
    </dgm:pt>
    <dgm:pt modelId="{FCF19152-33D2-40A6-9891-F81DC6301857}" type="pres">
      <dgm:prSet presAssocID="{B286D8E7-8794-4C77-8363-25789A786A44}" presName="sibTrans" presStyleCnt="0"/>
      <dgm:spPr/>
    </dgm:pt>
    <dgm:pt modelId="{0A00E413-FB7B-4954-8FBC-954837FEAF25}" type="pres">
      <dgm:prSet presAssocID="{F6CD28E7-2C26-44F6-AB30-06552D475940}" presName="node" presStyleLbl="node1" presStyleIdx="4" presStyleCnt="5" custLinFactNeighborX="50999" custLinFactNeighborY="2234">
        <dgm:presLayoutVars>
          <dgm:bulletEnabled val="1"/>
        </dgm:presLayoutVars>
      </dgm:prSet>
      <dgm:spPr/>
      <dgm:t>
        <a:bodyPr/>
        <a:lstStyle/>
        <a:p>
          <a:pPr rtl="1"/>
          <a:endParaRPr lang="fa-IR"/>
        </a:p>
      </dgm:t>
    </dgm:pt>
  </dgm:ptLst>
  <dgm:cxnLst>
    <dgm:cxn modelId="{AC3EFDE2-77C4-4E95-ACAD-36DB060AAF0D}" type="presOf" srcId="{F6CD28E7-2C26-44F6-AB30-06552D475940}" destId="{0A00E413-FB7B-4954-8FBC-954837FEAF25}" srcOrd="0" destOrd="0" presId="urn:microsoft.com/office/officeart/2005/8/layout/default"/>
    <dgm:cxn modelId="{5DDF4DDB-62D9-4C8F-8623-221ED5812E58}" srcId="{9C236491-8D59-4C22-ACCD-A6BBD6455163}" destId="{F6CD28E7-2C26-44F6-AB30-06552D475940}" srcOrd="4" destOrd="0" parTransId="{0FE1EA3D-2570-451A-B29E-4149784A9B4D}" sibTransId="{BA3C51E6-3E06-4077-86C8-02E2559C125A}"/>
    <dgm:cxn modelId="{605FF9F6-2989-4B24-BFD6-25FF3A04A830}" srcId="{9C236491-8D59-4C22-ACCD-A6BBD6455163}" destId="{CE139A95-3AB0-4D5C-B337-5B54E5E94999}" srcOrd="2" destOrd="0" parTransId="{A3CAB761-46FE-4C1F-8F49-44A3A67BC079}" sibTransId="{F36E6906-8DE2-4F88-B909-282B574BFA91}"/>
    <dgm:cxn modelId="{A49FB234-5727-4D3E-A200-E41C6B9C736C}" type="presOf" srcId="{9F0A1C7A-9289-4A5D-BF7E-FAD700283FAA}" destId="{2DA384AA-3ECE-4F0B-9857-32314B6E181F}" srcOrd="0" destOrd="0" presId="urn:microsoft.com/office/officeart/2005/8/layout/default"/>
    <dgm:cxn modelId="{9FC38BBC-BD46-4230-B586-F84901C156B6}" srcId="{9C236491-8D59-4C22-ACCD-A6BBD6455163}" destId="{601FC41E-70DC-4105-B403-56B0D304EA28}" srcOrd="1" destOrd="0" parTransId="{BAF3D5DF-AA5C-404C-A64D-2C47A4641D2E}" sibTransId="{3D3ED5C1-4350-4B4C-98CA-D39102F33705}"/>
    <dgm:cxn modelId="{6EB10F8C-37A0-44E0-B4A5-3C2A0FDCA0D5}" srcId="{9C236491-8D59-4C22-ACCD-A6BBD6455163}" destId="{9F0A1C7A-9289-4A5D-BF7E-FAD700283FAA}" srcOrd="3" destOrd="0" parTransId="{98C5F85D-1EE9-45A5-BD76-A0593502ADEB}" sibTransId="{B286D8E7-8794-4C77-8363-25789A786A44}"/>
    <dgm:cxn modelId="{68670A9D-E43E-4462-9D2D-88E5DF9DAD61}" type="presOf" srcId="{F4AF1DF4-9D06-4D27-A6CF-260FEF19AB0D}" destId="{444C8636-D4BB-427D-A8DF-DEF06FDCD41E}" srcOrd="0" destOrd="0" presId="urn:microsoft.com/office/officeart/2005/8/layout/default"/>
    <dgm:cxn modelId="{DE9D9B4E-A099-4D1F-BC3A-6064ACEB0BE1}" type="presOf" srcId="{9C236491-8D59-4C22-ACCD-A6BBD6455163}" destId="{B05FA2CB-06ED-4527-B1A6-24E32BA545D0}" srcOrd="0" destOrd="0" presId="urn:microsoft.com/office/officeart/2005/8/layout/default"/>
    <dgm:cxn modelId="{BE09D399-1DE8-4E18-A9C7-CE854D97F794}" type="presOf" srcId="{CE139A95-3AB0-4D5C-B337-5B54E5E94999}" destId="{DC35A72D-CA0D-422C-9B78-0E8A0A2B7B1E}" srcOrd="0" destOrd="0" presId="urn:microsoft.com/office/officeart/2005/8/layout/default"/>
    <dgm:cxn modelId="{C63404DB-57EF-4C3A-B354-E235EAD3C588}" type="presOf" srcId="{601FC41E-70DC-4105-B403-56B0D304EA28}" destId="{2157890D-13FA-44C6-946E-3FAAA627BB24}" srcOrd="0" destOrd="0" presId="urn:microsoft.com/office/officeart/2005/8/layout/default"/>
    <dgm:cxn modelId="{64D248B8-2604-4BBC-9B32-3F71F11E1987}" srcId="{9C236491-8D59-4C22-ACCD-A6BBD6455163}" destId="{F4AF1DF4-9D06-4D27-A6CF-260FEF19AB0D}" srcOrd="0" destOrd="0" parTransId="{355F993A-B45B-45BE-9EE4-1CC60C6AC543}" sibTransId="{D0D781FE-F3FD-4CC9-8139-66AA18F9EAAB}"/>
    <dgm:cxn modelId="{C3F21711-2A4C-4969-80F7-6665A17D33C4}" type="presParOf" srcId="{B05FA2CB-06ED-4527-B1A6-24E32BA545D0}" destId="{444C8636-D4BB-427D-A8DF-DEF06FDCD41E}" srcOrd="0" destOrd="0" presId="urn:microsoft.com/office/officeart/2005/8/layout/default"/>
    <dgm:cxn modelId="{92713605-FFF8-44B7-9B66-00CC1E7158D0}" type="presParOf" srcId="{B05FA2CB-06ED-4527-B1A6-24E32BA545D0}" destId="{107C1A54-1060-4C3D-B4F3-FADAB3D16A69}" srcOrd="1" destOrd="0" presId="urn:microsoft.com/office/officeart/2005/8/layout/default"/>
    <dgm:cxn modelId="{388CCC21-D94D-4332-AD76-BBBE80820A5E}" type="presParOf" srcId="{B05FA2CB-06ED-4527-B1A6-24E32BA545D0}" destId="{2157890D-13FA-44C6-946E-3FAAA627BB24}" srcOrd="2" destOrd="0" presId="urn:microsoft.com/office/officeart/2005/8/layout/default"/>
    <dgm:cxn modelId="{E8A47D3C-37EE-4DF4-BE99-B830202882FD}" type="presParOf" srcId="{B05FA2CB-06ED-4527-B1A6-24E32BA545D0}" destId="{8C630267-E17B-4B95-A83B-B3E897F29BBC}" srcOrd="3" destOrd="0" presId="urn:microsoft.com/office/officeart/2005/8/layout/default"/>
    <dgm:cxn modelId="{B2347DC5-3BB9-46EC-AD6E-6EA6CA1938C4}" type="presParOf" srcId="{B05FA2CB-06ED-4527-B1A6-24E32BA545D0}" destId="{DC35A72D-CA0D-422C-9B78-0E8A0A2B7B1E}" srcOrd="4" destOrd="0" presId="urn:microsoft.com/office/officeart/2005/8/layout/default"/>
    <dgm:cxn modelId="{83163AD4-107F-4A12-B6B4-BD864F86C8AC}" type="presParOf" srcId="{B05FA2CB-06ED-4527-B1A6-24E32BA545D0}" destId="{2CB03504-3CBD-4E98-9A0A-4C7DD07A9E5C}" srcOrd="5" destOrd="0" presId="urn:microsoft.com/office/officeart/2005/8/layout/default"/>
    <dgm:cxn modelId="{BB2B2483-E728-4A06-977C-DB28F1A2763E}" type="presParOf" srcId="{B05FA2CB-06ED-4527-B1A6-24E32BA545D0}" destId="{2DA384AA-3ECE-4F0B-9857-32314B6E181F}" srcOrd="6" destOrd="0" presId="urn:microsoft.com/office/officeart/2005/8/layout/default"/>
    <dgm:cxn modelId="{107E2FDD-B91E-4C90-979A-ADF2664AD7FF}" type="presParOf" srcId="{B05FA2CB-06ED-4527-B1A6-24E32BA545D0}" destId="{FCF19152-33D2-40A6-9891-F81DC6301857}" srcOrd="7" destOrd="0" presId="urn:microsoft.com/office/officeart/2005/8/layout/default"/>
    <dgm:cxn modelId="{52D98EEF-50F1-4CA1-8605-D4D932D0987A}" type="presParOf" srcId="{B05FA2CB-06ED-4527-B1A6-24E32BA545D0}" destId="{0A00E413-FB7B-4954-8FBC-954837FEAF25}" srcOrd="8"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E879C76-4BF2-47BE-8AC7-2F6305AB21CF}" type="datetimeFigureOut">
              <a:rPr lang="fa-IR" smtClean="0"/>
              <a:pPr/>
              <a:t>09/03/1441</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7E40197C-8C51-49DD-9262-3B4E5056B6BC}"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879C76-4BF2-47BE-8AC7-2F6305AB21CF}" type="datetimeFigureOut">
              <a:rPr lang="fa-IR" smtClean="0"/>
              <a:pPr/>
              <a:t>09/03/1441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E40197C-8C51-49DD-9262-3B4E5056B6BC}"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879C76-4BF2-47BE-8AC7-2F6305AB21CF}" type="datetimeFigureOut">
              <a:rPr lang="fa-IR" smtClean="0"/>
              <a:pPr/>
              <a:t>09/03/1441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E40197C-8C51-49DD-9262-3B4E5056B6BC}"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879C76-4BF2-47BE-8AC7-2F6305AB21CF}" type="datetimeFigureOut">
              <a:rPr lang="fa-IR" smtClean="0"/>
              <a:pPr/>
              <a:t>09/03/1441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E40197C-8C51-49DD-9262-3B4E5056B6BC}"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E879C76-4BF2-47BE-8AC7-2F6305AB21CF}" type="datetimeFigureOut">
              <a:rPr lang="fa-IR" smtClean="0"/>
              <a:pPr/>
              <a:t>09/03/1441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E40197C-8C51-49DD-9262-3B4E5056B6BC}" type="slidenum">
              <a:rPr lang="fa-IR" smtClean="0"/>
              <a:pPr/>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E879C76-4BF2-47BE-8AC7-2F6305AB21CF}" type="datetimeFigureOut">
              <a:rPr lang="fa-IR" smtClean="0"/>
              <a:pPr/>
              <a:t>09/03/1441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E40197C-8C51-49DD-9262-3B4E5056B6BC}"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E879C76-4BF2-47BE-8AC7-2F6305AB21CF}" type="datetimeFigureOut">
              <a:rPr lang="fa-IR" smtClean="0"/>
              <a:pPr/>
              <a:t>09/03/1441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7E40197C-8C51-49DD-9262-3B4E5056B6BC}"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E879C76-4BF2-47BE-8AC7-2F6305AB21CF}" type="datetimeFigureOut">
              <a:rPr lang="fa-IR" smtClean="0"/>
              <a:pPr/>
              <a:t>09/03/1441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7E40197C-8C51-49DD-9262-3B4E5056B6BC}"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879C76-4BF2-47BE-8AC7-2F6305AB21CF}" type="datetimeFigureOut">
              <a:rPr lang="fa-IR" smtClean="0"/>
              <a:pPr/>
              <a:t>09/03/1441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7E40197C-8C51-49DD-9262-3B4E5056B6BC}"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E879C76-4BF2-47BE-8AC7-2F6305AB21CF}" type="datetimeFigureOut">
              <a:rPr lang="fa-IR" smtClean="0"/>
              <a:pPr/>
              <a:t>09/03/1441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E40197C-8C51-49DD-9262-3B4E5056B6BC}"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E879C76-4BF2-47BE-8AC7-2F6305AB21CF}" type="datetimeFigureOut">
              <a:rPr lang="fa-IR" smtClean="0"/>
              <a:pPr/>
              <a:t>09/03/1441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7E40197C-8C51-49DD-9262-3B4E5056B6BC}"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E879C76-4BF2-47BE-8AC7-2F6305AB21CF}" type="datetimeFigureOut">
              <a:rPr lang="fa-IR" smtClean="0"/>
              <a:pPr/>
              <a:t>09/03/1441</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E40197C-8C51-49DD-9262-3B4E5056B6BC}"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audio" Target="../media/audio1.wav"/><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audio" Target="../media/audio2.wav"/></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audio" Target="../media/audio4.wav"/></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34482"/>
          </a:xfrm>
        </p:spPr>
        <p:txBody>
          <a:bodyPr/>
          <a:lstStyle/>
          <a:p>
            <a:endParaRPr lang="fa-IR" dirty="0"/>
          </a:p>
        </p:txBody>
      </p:sp>
      <p:sp>
        <p:nvSpPr>
          <p:cNvPr id="3" name="Content Placeholder 2"/>
          <p:cNvSpPr>
            <a:spLocks noGrp="1"/>
          </p:cNvSpPr>
          <p:nvPr>
            <p:ph idx="1"/>
          </p:nvPr>
        </p:nvSpPr>
        <p:spPr>
          <a:xfrm>
            <a:off x="457200" y="4581128"/>
            <a:ext cx="8229600" cy="1944216"/>
          </a:xfrm>
          <a:solidFill>
            <a:srgbClr val="00FF00"/>
          </a:solidFill>
        </p:spPr>
        <p:txBody>
          <a:bodyPr>
            <a:normAutofit fontScale="47500" lnSpcReduction="20000"/>
          </a:bodyPr>
          <a:lstStyle/>
          <a:p>
            <a:pPr>
              <a:buNone/>
            </a:pPr>
            <a:endParaRPr lang="fa-IR" b="1" dirty="0" smtClean="0"/>
          </a:p>
          <a:p>
            <a:pPr algn="ctr">
              <a:buNone/>
            </a:pPr>
            <a:r>
              <a:rPr lang="fa-IR" sz="20000" b="1" dirty="0" smtClean="0">
                <a:solidFill>
                  <a:schemeClr val="accent2"/>
                </a:solidFill>
                <a:latin typeface="IranNastaliq" pitchFamily="18" charset="0"/>
                <a:cs typeface="IranNastaliq" pitchFamily="18" charset="0"/>
              </a:rPr>
              <a:t>مرکز آموزش عالی شهید رجایی تربت حیدریه</a:t>
            </a:r>
          </a:p>
        </p:txBody>
      </p:sp>
      <p:pic>
        <p:nvPicPr>
          <p:cNvPr id="1027" name="Picture 3" descr="C:\Users\hafez\Desktop\unnamed.jpg"/>
          <p:cNvPicPr>
            <a:picLocks noChangeAspect="1" noChangeArrowheads="1"/>
          </p:cNvPicPr>
          <p:nvPr/>
        </p:nvPicPr>
        <p:blipFill>
          <a:blip r:embed="rId3" cstate="print"/>
          <a:srcRect/>
          <a:stretch>
            <a:fillRect/>
          </a:stretch>
        </p:blipFill>
        <p:spPr bwMode="auto">
          <a:xfrm>
            <a:off x="467544" y="404664"/>
            <a:ext cx="8280920" cy="4176464"/>
          </a:xfrm>
          <a:prstGeom prst="rect">
            <a:avLst/>
          </a:prstGeom>
          <a:solidFill>
            <a:schemeClr val="accent3"/>
          </a:solidFill>
        </p:spPr>
      </p:pic>
      <p:pic>
        <p:nvPicPr>
          <p:cNvPr id="5" name="~PP3591.WAV">
            <a:hlinkClick r:id="" action="ppaction://media"/>
          </p:cNvPr>
          <p:cNvPicPr>
            <a:picLocks noRot="1" noChangeAspect="1"/>
          </p:cNvPicPr>
          <p:nvPr>
            <a:wavAudioFile r:embed="rId1" name="~PP3591.WAV"/>
          </p:nvPr>
        </p:nvPicPr>
        <p:blipFill>
          <a:blip r:embed="rId4" cstate="print"/>
          <a:stretch>
            <a:fillRect/>
          </a:stretch>
        </p:blipFill>
        <p:spPr>
          <a:xfrm>
            <a:off x="8632825" y="6346825"/>
            <a:ext cx="304800" cy="304800"/>
          </a:xfrm>
          <a:prstGeom prst="rect">
            <a:avLst/>
          </a:prstGeom>
        </p:spPr>
      </p:pic>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484784"/>
            <a:ext cx="7776864" cy="4839816"/>
          </a:xfrm>
        </p:spPr>
        <p:txBody>
          <a:bodyPr/>
          <a:lstStyle/>
          <a:p>
            <a:pPr>
              <a:buNone/>
            </a:pPr>
            <a:r>
              <a:rPr lang="fa-IR" sz="4000" b="1" dirty="0" smtClean="0">
                <a:solidFill>
                  <a:srgbClr val="FFFF00"/>
                </a:solidFill>
                <a:cs typeface="B Nazanin" pitchFamily="2" charset="-78"/>
              </a:rPr>
              <a:t>بذر تئوریهای مدیریت ابتدا در آثار اقتصاددانانی نظیر آدام اسمیت پاشیده شد</a:t>
            </a:r>
          </a:p>
          <a:p>
            <a:pPr>
              <a:buNone/>
            </a:pPr>
            <a:endParaRPr lang="fa-IR" sz="4000" dirty="0" smtClean="0">
              <a:cs typeface="B Nazanin" pitchFamily="2" charset="-78"/>
            </a:endParaRPr>
          </a:p>
          <a:p>
            <a:pPr>
              <a:buNone/>
            </a:pPr>
            <a:endParaRPr lang="fa-IR" sz="4000" dirty="0" smtClean="0">
              <a:cs typeface="B Nazanin" pitchFamily="2" charset="-78"/>
            </a:endParaRPr>
          </a:p>
          <a:p>
            <a:pPr>
              <a:buNone/>
            </a:pPr>
            <a:r>
              <a:rPr lang="fa-IR" sz="4000" dirty="0" smtClean="0">
                <a:solidFill>
                  <a:schemeClr val="accent2"/>
                </a:solidFill>
                <a:cs typeface="B Nazanin" pitchFamily="2" charset="-78"/>
              </a:rPr>
              <a:t>کتاب « ثروت ملل » آدام اسمیت فصلی تحت عنوان </a:t>
            </a:r>
            <a:r>
              <a:rPr lang="fa-IR" sz="4000" dirty="0" smtClean="0">
                <a:solidFill>
                  <a:schemeClr val="accent1"/>
                </a:solidFill>
                <a:cs typeface="B Nazanin" pitchFamily="2" charset="-78"/>
              </a:rPr>
              <a:t>تقسیم کار </a:t>
            </a:r>
            <a:r>
              <a:rPr lang="fa-IR" sz="4000" dirty="0" smtClean="0">
                <a:solidFill>
                  <a:schemeClr val="accent2"/>
                </a:solidFill>
                <a:cs typeface="B Nazanin" pitchFamily="2" charset="-78"/>
              </a:rPr>
              <a:t>داشت</a:t>
            </a:r>
          </a:p>
          <a:p>
            <a:pPr>
              <a:buNone/>
            </a:pPr>
            <a:endParaRPr lang="fa-IR" sz="4000" dirty="0" smtClean="0">
              <a:cs typeface="B Nazanin" pitchFamily="2" charset="-78"/>
            </a:endParaRPr>
          </a:p>
          <a:p>
            <a:pPr>
              <a:buNone/>
            </a:pPr>
            <a:endParaRPr lang="fa-I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08720"/>
            <a:ext cx="8229600" cy="1143000"/>
          </a:xfrm>
        </p:spPr>
        <p:txBody>
          <a:bodyPr>
            <a:normAutofit fontScale="90000"/>
          </a:bodyPr>
          <a:lstStyle/>
          <a:p>
            <a:pPr algn="r"/>
            <a:r>
              <a:rPr lang="fa-IR" dirty="0" smtClean="0"/>
              <a:t/>
            </a:r>
            <a:br>
              <a:rPr lang="fa-IR" dirty="0" smtClean="0"/>
            </a:br>
            <a:r>
              <a:rPr lang="fa-IR" dirty="0" smtClean="0"/>
              <a:t/>
            </a:r>
            <a:br>
              <a:rPr lang="fa-IR" dirty="0" smtClean="0"/>
            </a:br>
            <a:endParaRPr lang="fa-IR" dirty="0"/>
          </a:p>
        </p:txBody>
      </p:sp>
      <p:sp>
        <p:nvSpPr>
          <p:cNvPr id="3" name="Content Placeholder 2"/>
          <p:cNvSpPr>
            <a:spLocks noGrp="1"/>
          </p:cNvSpPr>
          <p:nvPr>
            <p:ph idx="1"/>
          </p:nvPr>
        </p:nvSpPr>
        <p:spPr>
          <a:xfrm>
            <a:off x="457200" y="1052736"/>
            <a:ext cx="8229600" cy="5073427"/>
          </a:xfrm>
          <a:solidFill>
            <a:schemeClr val="accent3"/>
          </a:solidFill>
        </p:spPr>
        <p:txBody>
          <a:bodyPr/>
          <a:lstStyle/>
          <a:p>
            <a:pPr>
              <a:buNone/>
            </a:pPr>
            <a:r>
              <a:rPr lang="fa-IR" dirty="0" smtClean="0"/>
              <a:t>        </a:t>
            </a:r>
          </a:p>
          <a:p>
            <a:pPr>
              <a:buNone/>
            </a:pPr>
            <a:r>
              <a:rPr lang="fa-IR" b="1" dirty="0" smtClean="0">
                <a:solidFill>
                  <a:schemeClr val="accent2"/>
                </a:solidFill>
                <a:cs typeface="B Titr" pitchFamily="2" charset="-78"/>
              </a:rPr>
              <a:t>مدیریت کلاسیک</a:t>
            </a:r>
          </a:p>
          <a:p>
            <a:pPr>
              <a:buNone/>
            </a:pPr>
            <a:r>
              <a:rPr lang="fa-IR" dirty="0" smtClean="0"/>
              <a:t>          آدام اسمیت(1776) بخشی از کتاب معروف خود بنام بررسی علت و ماهیت ثروت ملل را به </a:t>
            </a:r>
            <a:r>
              <a:rPr lang="fa-IR" dirty="0" smtClean="0">
                <a:solidFill>
                  <a:schemeClr val="bg1"/>
                </a:solidFill>
              </a:rPr>
              <a:t>تقسیم وظایف </a:t>
            </a:r>
            <a:r>
              <a:rPr lang="fa-IR" dirty="0" smtClean="0"/>
              <a:t>اختصاص داده است مثلا در یک کارخانه تولید سوزن 18 وظیفه مشخص گردیدو برای هریک ازوظایف مذکور فردی مناسببه کار گمارده شد که این عمل منجر به افزایش چشمگیر</a:t>
            </a:r>
            <a:r>
              <a:rPr lang="fa-IR" dirty="0" smtClean="0">
                <a:solidFill>
                  <a:schemeClr val="bg1"/>
                </a:solidFill>
              </a:rPr>
              <a:t>کمیت تولید در </a:t>
            </a:r>
            <a:r>
              <a:rPr lang="fa-IR" dirty="0" smtClean="0"/>
              <a:t>یک روز گردیدیعنی تولید به علت تمرکز حرکات و دقت کارگر به انجام کاری محدود به وظیفه ای خاص افزایش یافت و علاوه براهمیت تقسیم وظایف بر استفاده مناسب از ابزار و ماشین برای آسانتر کردن کار تاکید کرده است </a:t>
            </a:r>
            <a:endParaRPr lang="fa-I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نظریه های مدیریت علمی</a:t>
            </a:r>
            <a:endParaRPr lang="fa-IR" dirty="0"/>
          </a:p>
        </p:txBody>
      </p:sp>
      <p:graphicFrame>
        <p:nvGraphicFramePr>
          <p:cNvPr id="5" name="Content Placeholder 4"/>
          <p:cNvGraphicFramePr>
            <a:graphicFrameLocks noGrp="1"/>
          </p:cNvGraphicFramePr>
          <p:nvPr>
            <p:ph idx="1"/>
          </p:nvPr>
        </p:nvGraphicFramePr>
        <p:xfrm>
          <a:off x="539552" y="1844824"/>
          <a:ext cx="843528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3600" dirty="0" smtClean="0"/>
              <a:t/>
            </a:r>
            <a:br>
              <a:rPr lang="fa-IR" sz="3600" dirty="0" smtClean="0"/>
            </a:br>
            <a:r>
              <a:rPr lang="fa-IR" sz="3600" dirty="0" smtClean="0"/>
              <a:t/>
            </a:r>
            <a:br>
              <a:rPr lang="fa-IR" sz="3600" dirty="0" smtClean="0"/>
            </a:br>
            <a:r>
              <a:rPr lang="fa-IR" sz="3600" dirty="0" smtClean="0"/>
              <a:t/>
            </a:r>
            <a:br>
              <a:rPr lang="fa-IR" sz="3600" dirty="0" smtClean="0"/>
            </a:br>
            <a:r>
              <a:rPr lang="fa-IR" sz="3600" dirty="0" smtClean="0"/>
              <a:t/>
            </a:r>
            <a:br>
              <a:rPr lang="fa-IR" sz="3600" dirty="0" smtClean="0"/>
            </a:br>
            <a:r>
              <a:rPr lang="fa-IR" sz="3600" dirty="0" smtClean="0"/>
              <a:t/>
            </a:r>
            <a:br>
              <a:rPr lang="fa-IR" sz="3600" dirty="0" smtClean="0"/>
            </a:br>
            <a:r>
              <a:rPr lang="fa-IR" sz="3600" dirty="0" smtClean="0"/>
              <a:t/>
            </a:r>
            <a:br>
              <a:rPr lang="fa-IR" sz="3600" dirty="0" smtClean="0"/>
            </a:br>
            <a:r>
              <a:rPr lang="fa-IR" sz="4000" b="1" dirty="0" smtClean="0"/>
              <a:t>تیلور در کتاب خود به نام «اصول مدیریت علمی» مسئولیت مدیران را در4دسته معرفی میکند</a:t>
            </a:r>
            <a:r>
              <a:rPr lang="fa-IR" sz="3600" b="1" dirty="0" smtClean="0"/>
              <a:t>:</a:t>
            </a:r>
            <a:r>
              <a:rPr lang="fa-IR" sz="3600" dirty="0" smtClean="0"/>
              <a:t/>
            </a:r>
            <a:br>
              <a:rPr lang="fa-IR" sz="3600" dirty="0" smtClean="0"/>
            </a:br>
            <a:endParaRPr lang="fa-IR" sz="3600" dirty="0"/>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764704"/>
          <a:ext cx="8229600" cy="55598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Down Arrow 5"/>
          <p:cNvSpPr/>
          <p:nvPr/>
        </p:nvSpPr>
        <p:spPr>
          <a:xfrm>
            <a:off x="4283968" y="1916832"/>
            <a:ext cx="864096" cy="648072"/>
          </a:xfrm>
          <a:prstGeom prst="downArrow">
            <a:avLst>
              <a:gd name="adj1" fmla="val 50000"/>
              <a:gd name="adj2" fmla="val 52433"/>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658448"/>
          </a:xfrm>
        </p:spPr>
        <p:txBody>
          <a:bodyPr>
            <a:normAutofit/>
          </a:bodyPr>
          <a:lstStyle/>
          <a:p>
            <a:pPr algn="ctr"/>
            <a:r>
              <a:rPr lang="fa-IR" sz="6000" b="1" dirty="0" smtClean="0">
                <a:solidFill>
                  <a:srgbClr val="FF0000"/>
                </a:solidFill>
                <a:cs typeface="B Nazanin" pitchFamily="2" charset="-78"/>
              </a:rPr>
              <a:t>مبانی فلسفی تیلوریسم</a:t>
            </a:r>
            <a:endParaRPr lang="fa-IR" sz="6000" b="1" dirty="0">
              <a:solidFill>
                <a:srgbClr val="FF0000"/>
              </a:solidFill>
              <a:cs typeface="B Nazanin" pitchFamily="2" charset="-78"/>
            </a:endParaRPr>
          </a:p>
        </p:txBody>
      </p:sp>
      <p:sp>
        <p:nvSpPr>
          <p:cNvPr id="3" name="Content Placeholder 2"/>
          <p:cNvSpPr>
            <a:spLocks noGrp="1"/>
          </p:cNvSpPr>
          <p:nvPr>
            <p:ph idx="1"/>
          </p:nvPr>
        </p:nvSpPr>
        <p:spPr>
          <a:xfrm>
            <a:off x="395536" y="1916832"/>
            <a:ext cx="8229600" cy="4389120"/>
          </a:xfrm>
        </p:spPr>
        <p:txBody>
          <a:bodyPr/>
          <a:lstStyle/>
          <a:p>
            <a:pPr algn="ctr"/>
            <a:endParaRPr lang="fa-IR" dirty="0" smtClean="0"/>
          </a:p>
          <a:p>
            <a:pPr algn="ctr"/>
            <a:endParaRPr lang="fa-IR" dirty="0" smtClean="0"/>
          </a:p>
          <a:p>
            <a:pPr algn="ctr"/>
            <a:r>
              <a:rPr lang="fa-IR" sz="4000" b="1" dirty="0" smtClean="0">
                <a:cs typeface="B Nazanin" pitchFamily="2" charset="-78"/>
              </a:rPr>
              <a:t>انسان فقط با رفاه اقتصادی انگیزش می یابد</a:t>
            </a:r>
          </a:p>
          <a:p>
            <a:pPr algn="ctr"/>
            <a:endParaRPr lang="fa-IR" sz="4000" b="1" dirty="0" smtClean="0">
              <a:cs typeface="B Nazanin" pitchFamily="2" charset="-78"/>
            </a:endParaRPr>
          </a:p>
          <a:p>
            <a:pPr algn="ctr"/>
            <a:r>
              <a:rPr lang="fa-IR" sz="4000" b="1" dirty="0" smtClean="0">
                <a:cs typeface="B Nazanin" pitchFamily="2" charset="-78"/>
              </a:rPr>
              <a:t>تنها عامل محدود کننده کارایی، خستگی جسمی کارکنان است</a:t>
            </a:r>
            <a:endParaRPr lang="fa-IR" sz="4000" b="1" dirty="0">
              <a:cs typeface="B Nazanin"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343872"/>
          </a:xfrm>
        </p:spPr>
        <p:txBody>
          <a:bodyPr/>
          <a:lstStyle/>
          <a:p>
            <a:r>
              <a:rPr lang="fa-IR" dirty="0" smtClean="0"/>
              <a:t>نکته مهم  اینکه : </a:t>
            </a:r>
          </a:p>
          <a:p>
            <a:r>
              <a:rPr lang="fa-IR" dirty="0" smtClean="0"/>
              <a:t>تیلور عمدتا با مسایل سطح عملیاتی سازمانهای تولیدی مشغولیت ذهنی داشت</a:t>
            </a:r>
          </a:p>
          <a:p>
            <a:r>
              <a:rPr lang="fa-IR" dirty="0" smtClean="0"/>
              <a:t>مدیریت علمی با اعمال تخصص در حوزه مدیریت به کمیت توجه دارد</a:t>
            </a:r>
          </a:p>
          <a:p>
            <a:r>
              <a:rPr lang="fa-IR" dirty="0" smtClean="0"/>
              <a:t>تیلور تخصص را تنها منبع اختیار تلقی می کند</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67544" y="908720"/>
          <a:ext cx="822960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rgbClr val="FFFF00"/>
                </a:solidFill>
              </a:rPr>
              <a:t>تاثیر تیلوریسم بر مدیریت آموزشی</a:t>
            </a:r>
            <a:endParaRPr lang="fa-IR" dirty="0">
              <a:solidFill>
                <a:srgbClr val="FFFF00"/>
              </a:solidFill>
            </a:endParaRPr>
          </a:p>
        </p:txBody>
      </p:sp>
      <p:sp>
        <p:nvSpPr>
          <p:cNvPr id="3" name="Content Placeholder 2"/>
          <p:cNvSpPr>
            <a:spLocks noGrp="1"/>
          </p:cNvSpPr>
          <p:nvPr>
            <p:ph idx="1"/>
          </p:nvPr>
        </p:nvSpPr>
        <p:spPr/>
        <p:txBody>
          <a:bodyPr/>
          <a:lstStyle/>
          <a:p>
            <a:r>
              <a:rPr lang="fa-IR" dirty="0" smtClean="0"/>
              <a:t>مدارس را مشابه کارخانه تلقی کردند</a:t>
            </a:r>
          </a:p>
          <a:p>
            <a:r>
              <a:rPr lang="fa-IR" dirty="0" smtClean="0"/>
              <a:t>دانش آموز به مثابه مواد خام تلقی شد</a:t>
            </a:r>
          </a:p>
          <a:p>
            <a:r>
              <a:rPr lang="fa-IR" dirty="0" smtClean="0"/>
              <a:t>تاکید بر سطح عملیاتی یعنی کلاس درس</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fa-IR" sz="4000" dirty="0" smtClean="0"/>
              <a:t>در تاثیر مدیریت علمی در آموزش و پرورش باید گفت که: </a:t>
            </a:r>
            <a:endParaRPr lang="fa-IR" sz="4000" dirty="0"/>
          </a:p>
        </p:txBody>
      </p:sp>
      <p:sp>
        <p:nvSpPr>
          <p:cNvPr id="3" name="Content Placeholder 2"/>
          <p:cNvSpPr>
            <a:spLocks noGrp="1"/>
          </p:cNvSpPr>
          <p:nvPr>
            <p:ph idx="1"/>
          </p:nvPr>
        </p:nvSpPr>
        <p:spPr/>
        <p:txBody>
          <a:bodyPr/>
          <a:lstStyle/>
          <a:p>
            <a:r>
              <a:rPr lang="fa-IR" dirty="0" smtClean="0"/>
              <a:t>استانداردهای تولید   =  بازده آموزش و پرورش</a:t>
            </a:r>
          </a:p>
          <a:p>
            <a:r>
              <a:rPr lang="fa-IR" dirty="0" smtClean="0"/>
              <a:t>شیوه های تولید       =  روشهای آموزش وپرورش</a:t>
            </a:r>
          </a:p>
          <a:p>
            <a:r>
              <a:rPr lang="fa-IR" dirty="0" smtClean="0"/>
              <a:t>تولید کنندگان          =   معلمان </a:t>
            </a:r>
          </a:p>
          <a:p>
            <a:pPr algn="ctr">
              <a:buNone/>
            </a:pPr>
            <a:r>
              <a:rPr lang="fa-IR" sz="2800" dirty="0" smtClean="0">
                <a:solidFill>
                  <a:srgbClr val="FFFF00"/>
                </a:solidFill>
                <a:cs typeface="B Nazanin" pitchFamily="2" charset="-78"/>
              </a:rPr>
              <a:t>با این دیدگاه می توان گفت که وظیفه معلم فقط تولید نتایج استاندار است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9512" y="476672"/>
            <a:ext cx="8784976" cy="3456384"/>
          </a:xfrm>
          <a:solidFill>
            <a:schemeClr val="accent2"/>
          </a:solidFill>
        </p:spPr>
        <p:txBody>
          <a:bodyPr>
            <a:normAutofit fontScale="90000"/>
          </a:bodyPr>
          <a:lstStyle/>
          <a:p>
            <a:pPr algn="ctr"/>
            <a:r>
              <a:rPr lang="fa-IR" dirty="0" smtClean="0"/>
              <a:t/>
            </a:r>
            <a:br>
              <a:rPr lang="fa-IR" dirty="0" smtClean="0"/>
            </a:br>
            <a:r>
              <a:rPr lang="fa-IR" sz="15300" dirty="0" smtClean="0">
                <a:solidFill>
                  <a:srgbClr val="00FF00"/>
                </a:solidFill>
                <a:latin typeface="IranNastaliq" pitchFamily="18" charset="0"/>
                <a:cs typeface="IranNastaliq" pitchFamily="18" charset="0"/>
              </a:rPr>
              <a:t>با نام  ویاد خداوندی بی همتا</a:t>
            </a:r>
            <a:r>
              <a:rPr lang="fa-IR" sz="9800" dirty="0" smtClean="0">
                <a:solidFill>
                  <a:srgbClr val="00FF00"/>
                </a:solidFill>
                <a:latin typeface="IranNastaliq" pitchFamily="18" charset="0"/>
                <a:cs typeface="IranNastaliq" pitchFamily="18" charset="0"/>
              </a:rPr>
              <a:t/>
            </a:r>
            <a:br>
              <a:rPr lang="fa-IR" sz="9800" dirty="0" smtClean="0">
                <a:solidFill>
                  <a:srgbClr val="00FF00"/>
                </a:solidFill>
                <a:latin typeface="IranNastaliq" pitchFamily="18" charset="0"/>
                <a:cs typeface="IranNastaliq" pitchFamily="18" charset="0"/>
              </a:rPr>
            </a:br>
            <a:r>
              <a:rPr lang="fa-IR" dirty="0" smtClean="0"/>
              <a:t/>
            </a:r>
            <a:br>
              <a:rPr lang="fa-IR" dirty="0" smtClean="0"/>
            </a:br>
            <a:endParaRPr lang="fa-IR" dirty="0"/>
          </a:p>
        </p:txBody>
      </p:sp>
      <p:sp>
        <p:nvSpPr>
          <p:cNvPr id="3" name="Subtitle 2"/>
          <p:cNvSpPr>
            <a:spLocks noGrp="1"/>
          </p:cNvSpPr>
          <p:nvPr>
            <p:ph type="subTitle" idx="1"/>
          </p:nvPr>
        </p:nvSpPr>
        <p:spPr>
          <a:xfrm>
            <a:off x="179512" y="4005064"/>
            <a:ext cx="8784976" cy="2304256"/>
          </a:xfrm>
          <a:solidFill>
            <a:srgbClr val="7030A0"/>
          </a:solidFill>
        </p:spPr>
        <p:txBody>
          <a:bodyPr>
            <a:normAutofit lnSpcReduction="10000"/>
          </a:bodyPr>
          <a:lstStyle/>
          <a:p>
            <a:endParaRPr lang="fa-IR" dirty="0" smtClean="0"/>
          </a:p>
          <a:p>
            <a:pPr algn="ctr"/>
            <a:r>
              <a:rPr lang="fa-IR" sz="10400" dirty="0" smtClean="0">
                <a:latin typeface="IranNastaliq" pitchFamily="18" charset="0"/>
                <a:cs typeface="IranNastaliq" pitchFamily="18" charset="0"/>
              </a:rPr>
              <a:t>مدیریت آموزشی و آموزشگاهی</a:t>
            </a:r>
          </a:p>
        </p:txBody>
      </p:sp>
      <p:pic>
        <p:nvPicPr>
          <p:cNvPr id="4" name="~PP332.WAV">
            <a:hlinkClick r:id="" action="ppaction://media"/>
          </p:cNvPr>
          <p:cNvPicPr>
            <a:picLocks noRot="1" noChangeAspect="1"/>
          </p:cNvPicPr>
          <p:nvPr>
            <a:wavAudioFile r:embed="rId1" name="~PP332.WAV"/>
          </p:nvPr>
        </p:nvPicPr>
        <p:blipFill>
          <a:blip r:embed="rId3" cstate="print"/>
          <a:stretch>
            <a:fillRect/>
          </a:stretch>
        </p:blipFill>
        <p:spPr>
          <a:xfrm>
            <a:off x="8632825" y="6346825"/>
            <a:ext cx="304800" cy="304800"/>
          </a:xfrm>
          <a:prstGeom prst="rect">
            <a:avLst/>
          </a:prstGeom>
        </p:spPr>
      </p:pic>
    </p:spTree>
  </p:cSld>
  <p:clrMapOvr>
    <a:masterClrMapping/>
  </p:clrMapOvr>
  <p:transition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pPr algn="r"/>
            <a:r>
              <a:rPr lang="fa-IR" dirty="0" smtClean="0"/>
              <a:t>مدیریت کلاسیک جدید(اداری)</a:t>
            </a:r>
            <a:endParaRPr lang="fa-IR" dirty="0"/>
          </a:p>
        </p:txBody>
      </p:sp>
      <p:sp>
        <p:nvSpPr>
          <p:cNvPr id="3" name="Content Placeholder 2"/>
          <p:cNvSpPr>
            <a:spLocks noGrp="1"/>
          </p:cNvSpPr>
          <p:nvPr>
            <p:ph idx="1"/>
          </p:nvPr>
        </p:nvSpPr>
        <p:spPr>
          <a:xfrm>
            <a:off x="457200" y="1412776"/>
            <a:ext cx="8229600" cy="4713387"/>
          </a:xfrm>
        </p:spPr>
        <p:txBody>
          <a:bodyPr>
            <a:normAutofit/>
          </a:bodyPr>
          <a:lstStyle/>
          <a:p>
            <a:pPr>
              <a:buNone/>
            </a:pPr>
            <a:endParaRPr lang="fa-IR" dirty="0" smtClean="0"/>
          </a:p>
          <a:p>
            <a:pPr>
              <a:buNone/>
            </a:pPr>
            <a:endParaRPr lang="fa-IR" dirty="0" smtClean="0"/>
          </a:p>
          <a:p>
            <a:pPr>
              <a:buNone/>
            </a:pPr>
            <a:r>
              <a:rPr lang="fa-IR" dirty="0" smtClean="0"/>
              <a:t>بنیانگذار این مکتب هنری فایول فرانسوی(1930) می باشد</a:t>
            </a:r>
          </a:p>
          <a:p>
            <a:pPr>
              <a:buNone/>
            </a:pPr>
            <a:r>
              <a:rPr lang="fa-IR" dirty="0" smtClean="0"/>
              <a:t>کتاب فایول  مدیریت صنعتی و عمومی است </a:t>
            </a:r>
          </a:p>
          <a:p>
            <a:pPr>
              <a:buNone/>
            </a:pPr>
            <a:r>
              <a:rPr lang="fa-IR" dirty="0" smtClean="0"/>
              <a:t>از نظر فایول ساختار همه سازمانها دارای دو بعد افقی و عمودی است </a:t>
            </a:r>
          </a:p>
          <a:p>
            <a:pPr>
              <a:buNone/>
            </a:pPr>
            <a:r>
              <a:rPr lang="fa-IR" dirty="0" smtClean="0"/>
              <a:t>بعد افقی = تفکیک کارکردها</a:t>
            </a:r>
          </a:p>
          <a:p>
            <a:pPr>
              <a:buNone/>
            </a:pPr>
            <a:r>
              <a:rPr lang="fa-IR" dirty="0" smtClean="0"/>
              <a:t>بعد عمودی= تفویض اختیار</a:t>
            </a:r>
          </a:p>
          <a:p>
            <a:pPr>
              <a:buNone/>
            </a:pPr>
            <a:r>
              <a:rPr lang="fa-IR" dirty="0" smtClean="0"/>
              <a:t>فایل در تحقیقات تجربی خود 14 اصل و 5 وظیفه اداری مدیران را بیان می کند</a:t>
            </a:r>
          </a:p>
          <a:p>
            <a:pPr>
              <a:buNone/>
            </a:pPr>
            <a:endParaRPr lang="fa-IR" dirty="0"/>
          </a:p>
          <a:p>
            <a:pPr>
              <a:buNone/>
            </a:pPr>
            <a:endParaRPr lang="fa-IR" dirty="0" smtClean="0"/>
          </a:p>
          <a:p>
            <a:pPr>
              <a:buNone/>
            </a:pPr>
            <a:endParaRPr lang="fa-IR" dirty="0"/>
          </a:p>
          <a:p>
            <a:pPr>
              <a:buNone/>
            </a:pPr>
            <a:endParaRPr lang="fa-IR" dirty="0" smtClean="0"/>
          </a:p>
          <a:p>
            <a:pPr>
              <a:buNone/>
            </a:pPr>
            <a:endParaRPr lang="fa-IR" dirty="0"/>
          </a:p>
          <a:p>
            <a:pPr>
              <a:buNone/>
            </a:pPr>
            <a:endParaRPr lang="fa-I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fa-IR" sz="3600" dirty="0" smtClean="0"/>
              <a:t>چهار مفهوم اساسی در رابطه با اصول چهارده گانه فایول عبارتند از:</a:t>
            </a:r>
          </a:p>
        </p:txBody>
      </p:sp>
      <p:graphicFrame>
        <p:nvGraphicFramePr>
          <p:cNvPr id="5" name="Content Placeholder 4"/>
          <p:cNvGraphicFramePr>
            <a:graphicFrameLocks noGrp="1"/>
          </p:cNvGraphicFramePr>
          <p:nvPr>
            <p:ph idx="1"/>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20680"/>
          </a:xfrm>
        </p:spPr>
        <p:txBody>
          <a:bodyPr>
            <a:normAutofit fontScale="85000" lnSpcReduction="10000"/>
          </a:bodyPr>
          <a:lstStyle/>
          <a:p>
            <a:pPr>
              <a:buNone/>
            </a:pPr>
            <a:endParaRPr lang="fa-IR" dirty="0" smtClean="0"/>
          </a:p>
          <a:p>
            <a:pPr>
              <a:buNone/>
            </a:pPr>
            <a:r>
              <a:rPr lang="fa-IR" sz="2800" b="1" dirty="0" smtClean="0">
                <a:solidFill>
                  <a:srgbClr val="002060"/>
                </a:solidFill>
                <a:cs typeface="B Titr" pitchFamily="2" charset="-78"/>
              </a:rPr>
              <a:t>در ادامه به اصول 14 گانه  فایول اشاره می شود</a:t>
            </a:r>
          </a:p>
          <a:p>
            <a:pPr>
              <a:buNone/>
            </a:pPr>
            <a:r>
              <a:rPr lang="fa-IR" dirty="0" smtClean="0"/>
              <a:t>     1-تقسیم کار </a:t>
            </a:r>
            <a:br>
              <a:rPr lang="fa-IR" dirty="0" smtClean="0"/>
            </a:br>
            <a:r>
              <a:rPr lang="fa-IR" dirty="0" smtClean="0"/>
              <a:t>تخصصی شدن کار وسیله طبیعی تحول و پیشرفت سازمانها و جامعه های بشری است</a:t>
            </a:r>
          </a:p>
          <a:p>
            <a:pPr>
              <a:buNone/>
            </a:pPr>
            <a:endParaRPr lang="fa-IR" dirty="0" smtClean="0"/>
          </a:p>
          <a:p>
            <a:pPr>
              <a:buNone/>
            </a:pPr>
            <a:r>
              <a:rPr lang="fa-IR" dirty="0" smtClean="0"/>
              <a:t>     2-اختیار و مسئولیت</a:t>
            </a:r>
            <a:br>
              <a:rPr lang="fa-IR" dirty="0" smtClean="0"/>
            </a:br>
            <a:r>
              <a:rPr lang="fa-IR" dirty="0" smtClean="0"/>
              <a:t>اختیارومسئولیت باید معادل باشند0 کسی که مسئولیت انجام دادن وظیفه ای را بر عهده می گیرد باید برای انجام دادن ان مناسب با مسئولیت اختیار (اقتدار) داشته باشد0 فایول اختیار را به عنوان حق دستور دهی برای انجام کار تعریف کرد 0</a:t>
            </a:r>
          </a:p>
          <a:p>
            <a:pPr>
              <a:buNone/>
            </a:pPr>
            <a:r>
              <a:rPr lang="fa-IR" dirty="0" smtClean="0"/>
              <a:t/>
            </a:r>
            <a:br>
              <a:rPr lang="fa-IR" dirty="0" smtClean="0"/>
            </a:br>
            <a:r>
              <a:rPr lang="fa-IR" dirty="0" smtClean="0"/>
              <a:t>3-انضباط </a:t>
            </a:r>
            <a:br>
              <a:rPr lang="fa-IR" dirty="0" smtClean="0"/>
            </a:br>
            <a:r>
              <a:rPr lang="fa-IR" dirty="0" smtClean="0"/>
              <a:t>اعضای سازمان باید به مقررات و قوانین سازمان احترام بگذارند و از ما فوق اطاعت کنند0</a:t>
            </a:r>
          </a:p>
          <a:p>
            <a:pPr>
              <a:buNone/>
            </a:pPr>
            <a:r>
              <a:rPr lang="fa-IR" dirty="0" smtClean="0"/>
              <a:t/>
            </a:r>
            <a:br>
              <a:rPr lang="fa-IR" dirty="0" smtClean="0"/>
            </a:br>
            <a:r>
              <a:rPr lang="fa-IR" dirty="0" smtClean="0"/>
              <a:t>4-وحدت دستور  </a:t>
            </a:r>
            <a:br>
              <a:rPr lang="fa-IR" dirty="0" smtClean="0"/>
            </a:br>
            <a:r>
              <a:rPr lang="fa-IR" dirty="0" smtClean="0"/>
              <a:t>هر کارمندی باید فقط از یک ما فوق دستور بگیرد و بس0فایول معتقد بود که وجود فرماندهی دو گانه موجب تضاد و کشمکش و تزلزل در اعمال و ضعف انضباط می شود </a:t>
            </a:r>
          </a:p>
          <a:p>
            <a:endParaRPr lang="fa-IR"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92500" lnSpcReduction="10000"/>
          </a:bodyPr>
          <a:lstStyle/>
          <a:p>
            <a:pPr>
              <a:buNone/>
            </a:pPr>
            <a:r>
              <a:rPr lang="fa-IR" dirty="0" smtClean="0"/>
              <a:t>5)وحدت هدایت</a:t>
            </a:r>
            <a:br>
              <a:rPr lang="fa-IR" dirty="0" smtClean="0"/>
            </a:br>
            <a:r>
              <a:rPr lang="fa-IR" dirty="0" smtClean="0"/>
              <a:t>هر گروه از فعالیتهای سازمانی که هدفی واحدی دارند باید فقط تحت یک برنامه و به وسیله یک مدیر هدایت شود</a:t>
            </a:r>
            <a:br>
              <a:rPr lang="fa-IR" dirty="0" smtClean="0"/>
            </a:br>
            <a:r>
              <a:rPr lang="fa-IR" dirty="0" smtClean="0"/>
              <a:t>6) تقدم منافع عمومی بر منافع خصوصی</a:t>
            </a:r>
            <a:br>
              <a:rPr lang="fa-IR" dirty="0" smtClean="0"/>
            </a:br>
            <a:r>
              <a:rPr lang="fa-IR" dirty="0" smtClean="0"/>
              <a:t>در هر سازمانی کل مهمتر از اجزای ان است یعنی هدفهای سازمانی بر هدفهای فردی و خصوصی ارجعیت دارند از این رو اولویت همیشه با مقاصد و منافع سازمانی است0</a:t>
            </a:r>
            <a:br>
              <a:rPr lang="fa-IR" dirty="0" smtClean="0"/>
            </a:br>
            <a:r>
              <a:rPr lang="fa-IR" dirty="0" smtClean="0"/>
              <a:t>7)حق الزحمه کارکنان</a:t>
            </a:r>
            <a:br>
              <a:rPr lang="fa-IR" dirty="0" smtClean="0"/>
            </a:br>
            <a:r>
              <a:rPr lang="fa-IR" dirty="0" smtClean="0"/>
              <a:t>پرداخت حق الزحمه کارکنان و مدیران در قبال خدماتی که انجام می دهند باید عادلانه باشد و موجبات رضایت آنان را فراهم سازد</a:t>
            </a:r>
            <a:br>
              <a:rPr lang="fa-IR" dirty="0" smtClean="0"/>
            </a:br>
            <a:r>
              <a:rPr lang="fa-IR" dirty="0" smtClean="0"/>
              <a:t>8)تمرکز</a:t>
            </a:r>
            <a:br>
              <a:rPr lang="fa-IR" dirty="0" smtClean="0"/>
            </a:br>
            <a:r>
              <a:rPr lang="fa-IR" dirty="0" smtClean="0"/>
              <a:t>کاهش نقش زیر دستان در امر تصمیم گیری را تمرکز و افزایش نقش آنان در تصمیم گیری را عدم تمرکز می نامند</a:t>
            </a:r>
            <a:br>
              <a:rPr lang="fa-IR" dirty="0" smtClean="0"/>
            </a:br>
            <a:r>
              <a:rPr lang="fa-IR" dirty="0" smtClean="0"/>
              <a:t>9) سلسله مراتب</a:t>
            </a:r>
            <a:br>
              <a:rPr lang="fa-IR" dirty="0" smtClean="0"/>
            </a:br>
            <a:r>
              <a:rPr lang="fa-IR" dirty="0" smtClean="0"/>
              <a:t>جریان اقتدار و اختیار در امر یا زنجیر فرمان در هر سازمانی به ترتیب رتبه و مقام از بالاترین سطح مدیریت به پایین ترین سطح عملیاتی ادامه می یابد</a:t>
            </a:r>
            <a:br>
              <a:rPr lang="fa-IR" dirty="0" smtClean="0"/>
            </a:br>
            <a:endParaRPr lang="fa-I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92500" lnSpcReduction="10000"/>
          </a:bodyPr>
          <a:lstStyle/>
          <a:p>
            <a:pPr>
              <a:buNone/>
            </a:pPr>
            <a:r>
              <a:rPr lang="fa-IR" dirty="0" smtClean="0"/>
              <a:t>10)نظم</a:t>
            </a:r>
            <a:br>
              <a:rPr lang="fa-IR" dirty="0" smtClean="0"/>
            </a:br>
            <a:r>
              <a:rPr lang="fa-IR" dirty="0" smtClean="0"/>
              <a:t>طبق این اصل استفاده از منابع مادی و انسانی سازمان باید تابع نظم و ترتیب دقیق و منطقی باشد .</a:t>
            </a:r>
          </a:p>
          <a:p>
            <a:pPr>
              <a:buNone/>
            </a:pPr>
            <a:r>
              <a:rPr lang="fa-IR" dirty="0" smtClean="0"/>
              <a:t>11-انصاف</a:t>
            </a:r>
            <a:br>
              <a:rPr lang="fa-IR" dirty="0" smtClean="0"/>
            </a:br>
            <a:r>
              <a:rPr lang="fa-IR" dirty="0" smtClean="0"/>
              <a:t>رفتار مدیران با زیر دستان باید مبتنی بر مقررات سازمان توام با عدالت و انصاف و دوستانه باشد.</a:t>
            </a:r>
            <a:br>
              <a:rPr lang="fa-IR" dirty="0" smtClean="0"/>
            </a:br>
            <a:r>
              <a:rPr lang="fa-IR" dirty="0" smtClean="0"/>
              <a:t>12-ثبات شغلی و استخدامی</a:t>
            </a:r>
            <a:br>
              <a:rPr lang="fa-IR" dirty="0" smtClean="0"/>
            </a:br>
            <a:r>
              <a:rPr lang="fa-IR" dirty="0" smtClean="0"/>
              <a:t>فایول مشاهده کرده بود سازمانهای موفق معمولا از وجود گروه ثابتی از مدیران و کارکنان  برخودارند</a:t>
            </a:r>
            <a:br>
              <a:rPr lang="fa-IR" dirty="0" smtClean="0"/>
            </a:br>
            <a:r>
              <a:rPr lang="fa-IR" dirty="0" smtClean="0"/>
              <a:t>13-ابتکار</a:t>
            </a:r>
            <a:br>
              <a:rPr lang="fa-IR" dirty="0" smtClean="0"/>
            </a:br>
            <a:r>
              <a:rPr lang="fa-IR" dirty="0" smtClean="0"/>
              <a:t>به زیر دستان باید فرصت داده شود که در انجام وظایف خود تفکر و نو آوری و ابتکار عمل به خرج دهند</a:t>
            </a:r>
            <a:br>
              <a:rPr lang="fa-IR" dirty="0" smtClean="0"/>
            </a:br>
            <a:r>
              <a:rPr lang="fa-IR" dirty="0" smtClean="0"/>
              <a:t>14-روحیه گروهی</a:t>
            </a:r>
            <a:br>
              <a:rPr lang="fa-IR" dirty="0" smtClean="0"/>
            </a:br>
            <a:r>
              <a:rPr lang="fa-IR" dirty="0" smtClean="0"/>
              <a:t>ایجاد روحیه گروهی موجب وحدت و هماهنگی سازمان می شود0 به نظر فایول از عوامل مختلفی می توان برای ایجاد و تقویت روحیه استفاده کرد ولی مهمترین آنها وحدت فرمان و ارتباط شفاهی است</a:t>
            </a:r>
            <a:endParaRPr lang="fa-I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31904"/>
          </a:xfrm>
        </p:spPr>
        <p:txBody>
          <a:bodyPr/>
          <a:lstStyle/>
          <a:p>
            <a:pPr algn="ctr"/>
            <a:r>
              <a:rPr lang="fa-IR" dirty="0" smtClean="0">
                <a:solidFill>
                  <a:schemeClr val="accent4"/>
                </a:solidFill>
                <a:cs typeface="B Titr" pitchFamily="2" charset="-78"/>
              </a:rPr>
              <a:t>تاثیر نظریه مدیریت اداری بر مدیریت آموزشی</a:t>
            </a:r>
          </a:p>
          <a:p>
            <a:pPr algn="ctr"/>
            <a:endParaRPr lang="fa-IR" sz="2800" b="1" dirty="0" smtClean="0">
              <a:cs typeface="B Nazanin" pitchFamily="2" charset="-78"/>
            </a:endParaRPr>
          </a:p>
          <a:p>
            <a:pPr algn="ctr"/>
            <a:r>
              <a:rPr lang="fa-IR" sz="2800" b="1" dirty="0" smtClean="0">
                <a:cs typeface="B Nazanin" pitchFamily="2" charset="-78"/>
              </a:rPr>
              <a:t>تاثیر این نظریه جهانشمول بوده است</a:t>
            </a:r>
          </a:p>
          <a:p>
            <a:pPr algn="ctr"/>
            <a:endParaRPr lang="fa-IR" sz="2800" b="1" dirty="0" smtClean="0">
              <a:cs typeface="B Nazanin" pitchFamily="2" charset="-78"/>
            </a:endParaRPr>
          </a:p>
          <a:p>
            <a:pPr algn="ctr"/>
            <a:r>
              <a:rPr lang="fa-IR" sz="2800" b="1" dirty="0" smtClean="0">
                <a:cs typeface="B Nazanin" pitchFamily="2" charset="-78"/>
              </a:rPr>
              <a:t>جوانب رسمی سازمانهای آموزشی مثل اهدافتمرکز و عدم تمرکز و....عمدتا با  این نظریه ارتباط دارد</a:t>
            </a:r>
            <a:endParaRPr lang="fa-IR" sz="2800" b="1" dirty="0">
              <a:cs typeface="B Nazanin"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rgbClr val="FFFF00"/>
                </a:solidFill>
                <a:cs typeface="B Titr" pitchFamily="2" charset="-78"/>
              </a:rPr>
              <a:t>کارکردهای مدیریت از نظر فایول</a:t>
            </a:r>
            <a:endParaRPr lang="fa-IR" b="1" dirty="0">
              <a:solidFill>
                <a:srgbClr val="FFFF00"/>
              </a:solidFill>
              <a:cs typeface="B Titr" pitchFamily="2" charset="-78"/>
            </a:endParaRPr>
          </a:p>
        </p:txBody>
      </p:sp>
      <p:graphicFrame>
        <p:nvGraphicFramePr>
          <p:cNvPr id="8" name="Content Placeholder 7"/>
          <p:cNvGraphicFramePr>
            <a:graphicFrameLocks noGrp="1"/>
          </p:cNvGraphicFramePr>
          <p:nvPr>
            <p:ph idx="1"/>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457200" y="333375"/>
            <a:ext cx="8229600" cy="6048375"/>
          </a:xfrm>
        </p:spPr>
        <p:txBody>
          <a:bodyPr>
            <a:normAutofit lnSpcReduction="10000"/>
          </a:bodyPr>
          <a:lstStyle/>
          <a:p>
            <a:pPr>
              <a:buNone/>
            </a:pPr>
            <a:r>
              <a:rPr lang="fa-IR" dirty="0" smtClean="0">
                <a:solidFill>
                  <a:srgbClr val="00FF00"/>
                </a:solidFill>
                <a:cs typeface="B Titr" pitchFamily="2" charset="-78"/>
              </a:rPr>
              <a:t>کارکردهای مدیریت</a:t>
            </a:r>
          </a:p>
          <a:p>
            <a:r>
              <a:rPr lang="fa-IR" dirty="0" smtClean="0"/>
              <a:t>کارکرد های مدیریت به صورت های متفاوتی طبقه بندی شده اند.این تفاوت ها معمولا ناشی از میزان اهمیت کارکرد ها در نزد صاحب نظران است یا غالبا ناشی از اصطلاحات مختلفی است که برای توصیف آنها بکار برده میشود</a:t>
            </a:r>
            <a:br>
              <a:rPr lang="fa-IR" dirty="0" smtClean="0"/>
            </a:br>
            <a:r>
              <a:rPr lang="fa-IR" dirty="0" smtClean="0"/>
              <a:t>نخستین بار </a:t>
            </a:r>
            <a:r>
              <a:rPr lang="fa-IR" b="1" dirty="0" smtClean="0"/>
              <a:t>هنری فایول</a:t>
            </a:r>
            <a:r>
              <a:rPr lang="fa-IR" dirty="0" smtClean="0"/>
              <a:t> مدیریت را به کار کرد های پنجگانه  یا وظایف مدیران به شرح زیر تفکیک و تعریف کرد:</a:t>
            </a:r>
            <a:br>
              <a:rPr lang="fa-IR" dirty="0" smtClean="0"/>
            </a:br>
            <a:r>
              <a:rPr lang="fa-IR" dirty="0" smtClean="0"/>
              <a:t>1</a:t>
            </a:r>
            <a:r>
              <a:rPr lang="fa-IR" dirty="0" smtClean="0">
                <a:solidFill>
                  <a:srgbClr val="FFC000"/>
                </a:solidFill>
              </a:rPr>
              <a:t>_برنامه ریزی:یعنی پیش نگری و تدارکات وسایل برای عملیات آینده</a:t>
            </a:r>
            <a:r>
              <a:rPr lang="fa-IR" dirty="0" smtClean="0"/>
              <a:t/>
            </a:r>
            <a:br>
              <a:rPr lang="fa-IR" dirty="0" smtClean="0"/>
            </a:br>
            <a:r>
              <a:rPr lang="fa-IR" dirty="0" smtClean="0">
                <a:solidFill>
                  <a:srgbClr val="00FF00"/>
                </a:solidFill>
              </a:rPr>
              <a:t>2_سازمان دهی:یعنی ترکیب و تخصیص افراد و منابع دیگر بمنظور انجام دادن کار</a:t>
            </a:r>
            <a:r>
              <a:rPr lang="fa-IR" dirty="0" smtClean="0"/>
              <a:t/>
            </a:r>
            <a:br>
              <a:rPr lang="fa-IR" dirty="0" smtClean="0"/>
            </a:br>
            <a:r>
              <a:rPr lang="fa-IR" dirty="0" smtClean="0">
                <a:solidFill>
                  <a:schemeClr val="tx2">
                    <a:lumMod val="25000"/>
                  </a:schemeClr>
                </a:solidFill>
              </a:rPr>
              <a:t>3_فرماندهی:یعنی هدایت و جهت دهی افراد در انجام دادن کار</a:t>
            </a:r>
            <a:r>
              <a:rPr lang="fa-IR" dirty="0" smtClean="0"/>
              <a:t/>
            </a:r>
            <a:br>
              <a:rPr lang="fa-IR" dirty="0" smtClean="0"/>
            </a:br>
            <a:r>
              <a:rPr lang="fa-IR" dirty="0" smtClean="0">
                <a:solidFill>
                  <a:schemeClr val="accent2"/>
                </a:solidFill>
              </a:rPr>
              <a:t>4_هماهنگی:یعنی وحدت و یگانگی بخشیدن به همه کوشش ها و فعالیت ها</a:t>
            </a:r>
            <a:r>
              <a:rPr lang="fa-IR" dirty="0" smtClean="0"/>
              <a:t/>
            </a:r>
            <a:br>
              <a:rPr lang="fa-IR" dirty="0" smtClean="0"/>
            </a:br>
            <a:r>
              <a:rPr lang="fa-IR" dirty="0" smtClean="0">
                <a:solidFill>
                  <a:srgbClr val="7030A0"/>
                </a:solidFill>
              </a:rPr>
              <a:t>5_کنترل(نظارت):یعنی رسیدگی به اینکه آیا کلیه امور و فعالیت ها مطابق با مقررات و دستورات صورت می گیرند یا نه.</a:t>
            </a:r>
            <a:r>
              <a:rPr lang="fa-IR" dirty="0" smtClean="0"/>
              <a:t/>
            </a:r>
            <a:br>
              <a:rPr lang="fa-IR" dirty="0" smtClean="0"/>
            </a:br>
            <a:endParaRPr lang="fa-I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120680"/>
          </a:xfrm>
          <a:solidFill>
            <a:schemeClr val="accent2"/>
          </a:solidFill>
        </p:spPr>
        <p:txBody>
          <a:bodyPr>
            <a:normAutofit/>
          </a:bodyPr>
          <a:lstStyle/>
          <a:p>
            <a:pPr algn="ctr">
              <a:buNone/>
            </a:pPr>
            <a:r>
              <a:rPr lang="fa-IR" b="1" dirty="0" smtClean="0">
                <a:solidFill>
                  <a:srgbClr val="00FF00"/>
                </a:solidFill>
                <a:cs typeface="B Titr" pitchFamily="2" charset="-78"/>
              </a:rPr>
              <a:t>در کتابهای درسی غالبا از اصطلاح ساختگی</a:t>
            </a:r>
          </a:p>
          <a:p>
            <a:pPr>
              <a:buNone/>
            </a:pPr>
            <a:r>
              <a:rPr lang="fa-IR" dirty="0" smtClean="0"/>
              <a:t> </a:t>
            </a:r>
            <a:r>
              <a:rPr lang="fa-IR" sz="3200" dirty="0" smtClean="0">
                <a:cs typeface="B Nazanin" pitchFamily="2" charset="-78"/>
              </a:rPr>
              <a:t>((</a:t>
            </a:r>
            <a:r>
              <a:rPr lang="en-US" sz="3200" dirty="0" smtClean="0">
                <a:cs typeface="B Nazanin" pitchFamily="2" charset="-78"/>
              </a:rPr>
              <a:t>p o s d c o r b</a:t>
            </a:r>
            <a:r>
              <a:rPr lang="fa-IR" sz="3200" dirty="0" smtClean="0">
                <a:cs typeface="B Nazanin" pitchFamily="2" charset="-78"/>
              </a:rPr>
              <a:t>))برای معرفی وظایف مدیریت استفاده میشود0این اصطلاح از ترکیب سر کلمه:</a:t>
            </a:r>
            <a:endParaRPr lang="fa-IR" sz="3200" dirty="0" smtClean="0">
              <a:solidFill>
                <a:srgbClr val="00FF00"/>
              </a:solidFill>
              <a:cs typeface="B Nazanin" pitchFamily="2" charset="-78"/>
            </a:endParaRPr>
          </a:p>
          <a:p>
            <a:pPr>
              <a:buNone/>
            </a:pPr>
            <a:r>
              <a:rPr lang="fa-IR" sz="3200" dirty="0" smtClean="0">
                <a:solidFill>
                  <a:srgbClr val="00FF00"/>
                </a:solidFill>
                <a:cs typeface="B Nazanin" pitchFamily="2" charset="-78"/>
              </a:rPr>
              <a:t>1_ </a:t>
            </a:r>
            <a:r>
              <a:rPr lang="en-US" sz="3200" dirty="0" smtClean="0">
                <a:solidFill>
                  <a:srgbClr val="00FF00"/>
                </a:solidFill>
                <a:cs typeface="B Nazanin" pitchFamily="2" charset="-78"/>
              </a:rPr>
              <a:t>planning </a:t>
            </a:r>
            <a:r>
              <a:rPr lang="fa-IR" sz="3200" dirty="0" smtClean="0">
                <a:solidFill>
                  <a:srgbClr val="00FF00"/>
                </a:solidFill>
                <a:cs typeface="B Nazanin" pitchFamily="2" charset="-78"/>
              </a:rPr>
              <a:t>برنامه ریزی</a:t>
            </a:r>
            <a:r>
              <a:rPr lang="fa-IR" sz="3200" dirty="0" smtClean="0">
                <a:solidFill>
                  <a:schemeClr val="accent3"/>
                </a:solidFill>
                <a:cs typeface="B Nazanin" pitchFamily="2" charset="-78"/>
              </a:rPr>
              <a:t>2_</a:t>
            </a:r>
            <a:r>
              <a:rPr lang="en-US" sz="3200" dirty="0" smtClean="0">
                <a:solidFill>
                  <a:schemeClr val="accent3"/>
                </a:solidFill>
                <a:cs typeface="B Nazanin" pitchFamily="2" charset="-78"/>
              </a:rPr>
              <a:t>organizing </a:t>
            </a:r>
            <a:r>
              <a:rPr lang="fa-IR" sz="3200" dirty="0" smtClean="0">
                <a:solidFill>
                  <a:schemeClr val="accent3"/>
                </a:solidFill>
                <a:cs typeface="B Nazanin" pitchFamily="2" charset="-78"/>
              </a:rPr>
              <a:t>سازمان دهی </a:t>
            </a:r>
            <a:r>
              <a:rPr lang="fa-IR" sz="3200" dirty="0" smtClean="0">
                <a:solidFill>
                  <a:schemeClr val="accent4">
                    <a:lumMod val="60000"/>
                    <a:lumOff val="40000"/>
                  </a:schemeClr>
                </a:solidFill>
                <a:cs typeface="B Nazanin" pitchFamily="2" charset="-78"/>
              </a:rPr>
              <a:t>3_</a:t>
            </a:r>
            <a:r>
              <a:rPr lang="en-US" sz="3200" dirty="0" smtClean="0">
                <a:solidFill>
                  <a:schemeClr val="accent4">
                    <a:lumMod val="60000"/>
                    <a:lumOff val="40000"/>
                  </a:schemeClr>
                </a:solidFill>
                <a:cs typeface="B Nazanin" pitchFamily="2" charset="-78"/>
              </a:rPr>
              <a:t>commanding </a:t>
            </a:r>
            <a:r>
              <a:rPr lang="fa-IR" sz="3200" dirty="0" smtClean="0">
                <a:solidFill>
                  <a:schemeClr val="accent4">
                    <a:lumMod val="60000"/>
                    <a:lumOff val="40000"/>
                  </a:schemeClr>
                </a:solidFill>
                <a:cs typeface="B Nazanin" pitchFamily="2" charset="-78"/>
              </a:rPr>
              <a:t>فرماندهی </a:t>
            </a:r>
            <a:r>
              <a:rPr lang="fa-IR" sz="3200" dirty="0" smtClean="0">
                <a:solidFill>
                  <a:schemeClr val="tx2">
                    <a:lumMod val="25000"/>
                  </a:schemeClr>
                </a:solidFill>
                <a:cs typeface="B Nazanin" pitchFamily="2" charset="-78"/>
              </a:rPr>
              <a:t>4_</a:t>
            </a:r>
            <a:r>
              <a:rPr lang="en-US" sz="3200" dirty="0" smtClean="0">
                <a:solidFill>
                  <a:schemeClr val="tx2">
                    <a:lumMod val="25000"/>
                  </a:schemeClr>
                </a:solidFill>
                <a:cs typeface="B Nazanin" pitchFamily="2" charset="-78"/>
              </a:rPr>
              <a:t>coordinating </a:t>
            </a:r>
            <a:r>
              <a:rPr lang="fa-IR" sz="3200" dirty="0" smtClean="0">
                <a:solidFill>
                  <a:schemeClr val="tx2">
                    <a:lumMod val="25000"/>
                  </a:schemeClr>
                </a:solidFill>
                <a:cs typeface="B Nazanin" pitchFamily="2" charset="-78"/>
              </a:rPr>
              <a:t>هماهنگی</a:t>
            </a:r>
            <a:r>
              <a:rPr lang="fa-IR" sz="3200" dirty="0" smtClean="0">
                <a:solidFill>
                  <a:srgbClr val="FF0000"/>
                </a:solidFill>
                <a:cs typeface="B Nazanin" pitchFamily="2" charset="-78"/>
              </a:rPr>
              <a:t> </a:t>
            </a:r>
            <a:r>
              <a:rPr lang="fa-IR" sz="3200" dirty="0" smtClean="0">
                <a:solidFill>
                  <a:schemeClr val="accent2">
                    <a:lumMod val="60000"/>
                    <a:lumOff val="40000"/>
                  </a:schemeClr>
                </a:solidFill>
                <a:cs typeface="B Nazanin" pitchFamily="2" charset="-78"/>
              </a:rPr>
              <a:t>5_</a:t>
            </a:r>
            <a:r>
              <a:rPr lang="en-US" sz="3200" dirty="0" smtClean="0">
                <a:solidFill>
                  <a:schemeClr val="accent2">
                    <a:lumMod val="60000"/>
                    <a:lumOff val="40000"/>
                  </a:schemeClr>
                </a:solidFill>
                <a:cs typeface="B Nazanin" pitchFamily="2" charset="-78"/>
              </a:rPr>
              <a:t>controlling </a:t>
            </a:r>
            <a:r>
              <a:rPr lang="fa-IR" sz="3200" dirty="0" smtClean="0">
                <a:solidFill>
                  <a:schemeClr val="accent2">
                    <a:lumMod val="60000"/>
                    <a:lumOff val="40000"/>
                  </a:schemeClr>
                </a:solidFill>
                <a:cs typeface="B Nazanin" pitchFamily="2" charset="-78"/>
              </a:rPr>
              <a:t>کنترل(نظارت) </a:t>
            </a:r>
            <a:r>
              <a:rPr lang="fa-IR" sz="3200" dirty="0" smtClean="0">
                <a:solidFill>
                  <a:srgbClr val="24AA2A"/>
                </a:solidFill>
                <a:cs typeface="B Nazanin" pitchFamily="2" charset="-78"/>
              </a:rPr>
              <a:t>6_  </a:t>
            </a:r>
            <a:r>
              <a:rPr lang="en-US" sz="3200" dirty="0" smtClean="0">
                <a:solidFill>
                  <a:srgbClr val="24AA2A"/>
                </a:solidFill>
                <a:cs typeface="B Nazanin" pitchFamily="2" charset="-78"/>
              </a:rPr>
              <a:t>staffing</a:t>
            </a:r>
            <a:r>
              <a:rPr lang="fa-IR" sz="3200" dirty="0" smtClean="0">
                <a:solidFill>
                  <a:srgbClr val="24AA2A"/>
                </a:solidFill>
                <a:cs typeface="B Nazanin" pitchFamily="2" charset="-78"/>
              </a:rPr>
              <a:t>کارگزینی </a:t>
            </a:r>
            <a:r>
              <a:rPr lang="fa-IR" sz="3200" dirty="0" smtClean="0">
                <a:solidFill>
                  <a:schemeClr val="accent3"/>
                </a:solidFill>
                <a:cs typeface="B Nazanin" pitchFamily="2" charset="-78"/>
              </a:rPr>
              <a:t>7_</a:t>
            </a:r>
            <a:r>
              <a:rPr lang="en-US" sz="3200" dirty="0" smtClean="0">
                <a:solidFill>
                  <a:schemeClr val="accent3"/>
                </a:solidFill>
                <a:cs typeface="B Nazanin" pitchFamily="2" charset="-78"/>
              </a:rPr>
              <a:t>reporting </a:t>
            </a:r>
            <a:r>
              <a:rPr lang="fa-IR" sz="3200" dirty="0" smtClean="0">
                <a:solidFill>
                  <a:schemeClr val="accent3"/>
                </a:solidFill>
                <a:cs typeface="B Nazanin" pitchFamily="2" charset="-78"/>
              </a:rPr>
              <a:t>گزارش دهی(ارتباط) </a:t>
            </a:r>
            <a:r>
              <a:rPr lang="fa-IR" sz="3200" dirty="0" smtClean="0">
                <a:solidFill>
                  <a:schemeClr val="tx2">
                    <a:lumMod val="25000"/>
                  </a:schemeClr>
                </a:solidFill>
                <a:cs typeface="B Nazanin" pitchFamily="2" charset="-78"/>
              </a:rPr>
              <a:t>8_</a:t>
            </a:r>
            <a:r>
              <a:rPr lang="en-US" sz="3200" dirty="0" err="1" smtClean="0">
                <a:solidFill>
                  <a:schemeClr val="tx2">
                    <a:lumMod val="25000"/>
                  </a:schemeClr>
                </a:solidFill>
                <a:cs typeface="B Nazanin" pitchFamily="2" charset="-78"/>
              </a:rPr>
              <a:t>budgetting</a:t>
            </a:r>
            <a:r>
              <a:rPr lang="en-US" sz="3200" dirty="0" smtClean="0">
                <a:solidFill>
                  <a:schemeClr val="tx2">
                    <a:lumMod val="25000"/>
                  </a:schemeClr>
                </a:solidFill>
                <a:cs typeface="B Nazanin" pitchFamily="2" charset="-78"/>
              </a:rPr>
              <a:t> </a:t>
            </a:r>
            <a:r>
              <a:rPr lang="fa-IR" sz="3200" dirty="0" smtClean="0">
                <a:solidFill>
                  <a:schemeClr val="tx2">
                    <a:lumMod val="25000"/>
                  </a:schemeClr>
                </a:solidFill>
                <a:cs typeface="B Nazanin" pitchFamily="2" charset="-78"/>
              </a:rPr>
              <a:t>بودجه بندی</a:t>
            </a:r>
            <a:r>
              <a:rPr lang="fa-IR" sz="3200" dirty="0" smtClean="0">
                <a:cs typeface="B Nazanin" pitchFamily="2" charset="-78"/>
              </a:rPr>
              <a:t>  به زبان انگلیسی ساخته شده است0</a:t>
            </a:r>
            <a:br>
              <a:rPr lang="fa-IR" sz="3200" dirty="0" smtClean="0">
                <a:cs typeface="B Nazanin" pitchFamily="2" charset="-78"/>
              </a:rPr>
            </a:br>
            <a:r>
              <a:rPr lang="fa-IR" sz="3200" dirty="0" smtClean="0">
                <a:solidFill>
                  <a:srgbClr val="FFFF00"/>
                </a:solidFill>
                <a:cs typeface="B Nazanin" pitchFamily="2" charset="-78"/>
              </a:rPr>
              <a:t>امروزه در اغلب کتابهای درسی کارکردهای مدیریت به 1_برنامه ریزی 2_سازمان دهی3_هدایت 4 رهبری 5-کنترل(نظارت) تفکیک میشود          </a:t>
            </a:r>
            <a:r>
              <a:rPr lang="fa-IR" sz="2400" dirty="0" smtClean="0">
                <a:solidFill>
                  <a:srgbClr val="002060"/>
                </a:solidFill>
                <a:cs typeface="B Nazanin" pitchFamily="2" charset="-78"/>
              </a:rPr>
              <a:t>پایان جلسه امروز -موفق باشید</a:t>
            </a:r>
            <a:endParaRPr lang="fa-IR" dirty="0" smtClean="0">
              <a:solidFill>
                <a:srgbClr val="002060"/>
              </a:solidFill>
              <a:cs typeface="B Nazanin" pitchFamily="2" charset="-78"/>
            </a:endParaRPr>
          </a:p>
          <a:p>
            <a:endParaRPr lang="fa-I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afez\Desktop\unnamed.jpg"/>
          <p:cNvPicPr>
            <a:picLocks noGrp="1" noChangeAspect="1" noChangeArrowheads="1"/>
          </p:cNvPicPr>
          <p:nvPr>
            <p:ph idx="1"/>
          </p:nvPr>
        </p:nvPicPr>
        <p:blipFill>
          <a:blip r:embed="rId2" cstate="print"/>
          <a:srcRect/>
          <a:stretch>
            <a:fillRect/>
          </a:stretch>
        </p:blipFill>
        <p:spPr bwMode="auto">
          <a:xfrm>
            <a:off x="0" y="0"/>
            <a:ext cx="9143999" cy="685799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84976" cy="6480719"/>
          </a:xfrm>
          <a:solidFill>
            <a:srgbClr val="00FF00"/>
          </a:solidFill>
        </p:spPr>
        <p:txBody>
          <a:bodyPr>
            <a:normAutofit/>
          </a:bodyPr>
          <a:lstStyle/>
          <a:p>
            <a:pPr algn="ctr">
              <a:buNone/>
            </a:pPr>
            <a:endParaRPr lang="fa-IR" sz="4400" dirty="0" smtClean="0">
              <a:solidFill>
                <a:schemeClr val="accent2">
                  <a:lumMod val="75000"/>
                </a:schemeClr>
              </a:solidFill>
              <a:latin typeface="IRAmir" pitchFamily="2" charset="-78"/>
              <a:cs typeface="IRAmir" pitchFamily="2" charset="-78"/>
            </a:endParaRPr>
          </a:p>
          <a:p>
            <a:pPr algn="ctr">
              <a:buNone/>
            </a:pPr>
            <a:endParaRPr lang="fa-IR" sz="4400" dirty="0" smtClean="0">
              <a:solidFill>
                <a:schemeClr val="accent2">
                  <a:lumMod val="75000"/>
                </a:schemeClr>
              </a:solidFill>
              <a:latin typeface="IRAmir" pitchFamily="2" charset="-78"/>
              <a:cs typeface="IRAmir" pitchFamily="2" charset="-78"/>
            </a:endParaRPr>
          </a:p>
          <a:p>
            <a:pPr algn="ctr">
              <a:buNone/>
            </a:pPr>
            <a:r>
              <a:rPr lang="fa-IR" sz="4400" dirty="0" smtClean="0">
                <a:solidFill>
                  <a:schemeClr val="accent2">
                    <a:lumMod val="75000"/>
                  </a:schemeClr>
                </a:solidFill>
                <a:latin typeface="IRAmir" pitchFamily="2" charset="-78"/>
                <a:cs typeface="IRAmir" pitchFamily="2" charset="-78"/>
              </a:rPr>
              <a:t>درس مدیریت آموزشی و آموزشگاهی</a:t>
            </a:r>
          </a:p>
          <a:p>
            <a:pPr algn="ctr">
              <a:buNone/>
            </a:pPr>
            <a:endParaRPr lang="fa-IR" sz="4400" dirty="0" smtClean="0">
              <a:latin typeface="IRAmir" pitchFamily="2" charset="-78"/>
              <a:cs typeface="IRAmir" pitchFamily="2" charset="-78"/>
            </a:endParaRPr>
          </a:p>
          <a:p>
            <a:pPr algn="ctr">
              <a:buNone/>
            </a:pPr>
            <a:r>
              <a:rPr lang="fa-IR" sz="4400" dirty="0" smtClean="0">
                <a:solidFill>
                  <a:srgbClr val="0404AC"/>
                </a:solidFill>
                <a:latin typeface="IRAmir" pitchFamily="2" charset="-78"/>
                <a:cs typeface="IRAmir" pitchFamily="2" charset="-78"/>
              </a:rPr>
              <a:t> گروه20</a:t>
            </a:r>
            <a:endParaRPr lang="fa-IR" sz="2000" dirty="0">
              <a:latin typeface="IRAmir" pitchFamily="2" charset="-78"/>
              <a:cs typeface="IRAmir"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fa-IR" sz="7200" dirty="0" smtClean="0">
                <a:solidFill>
                  <a:srgbClr val="FF0000"/>
                </a:solidFill>
              </a:rPr>
              <a:t>بخش سوم </a:t>
            </a:r>
            <a:endParaRPr lang="fa-IR" sz="7200" dirty="0">
              <a:solidFill>
                <a:srgbClr val="FF0000"/>
              </a:solidFill>
            </a:endParaRPr>
          </a:p>
        </p:txBody>
      </p:sp>
      <p:sp>
        <p:nvSpPr>
          <p:cNvPr id="3" name="Content Placeholder 2"/>
          <p:cNvSpPr>
            <a:spLocks noGrp="1"/>
          </p:cNvSpPr>
          <p:nvPr>
            <p:ph idx="1"/>
          </p:nvPr>
        </p:nvSpPr>
        <p:spPr/>
        <p:txBody>
          <a:bodyPr>
            <a:normAutofit/>
          </a:bodyPr>
          <a:lstStyle/>
          <a:p>
            <a:pPr algn="ctr">
              <a:buNone/>
            </a:pPr>
            <a:endParaRPr lang="fa-IR" sz="6000" dirty="0" smtClean="0">
              <a:solidFill>
                <a:srgbClr val="00FF00"/>
              </a:solidFill>
              <a:cs typeface="B Titr" pitchFamily="2" charset="-78"/>
            </a:endParaRPr>
          </a:p>
          <a:p>
            <a:pPr algn="ctr">
              <a:buNone/>
            </a:pPr>
            <a:r>
              <a:rPr lang="fa-IR" sz="6000" dirty="0" smtClean="0">
                <a:solidFill>
                  <a:srgbClr val="00FF00"/>
                </a:solidFill>
                <a:cs typeface="B Titr" pitchFamily="2" charset="-78"/>
              </a:rPr>
              <a:t>نظریات سازمانی در مدیریت </a:t>
            </a:r>
            <a:endParaRPr lang="fa-IR" sz="6000" dirty="0">
              <a:solidFill>
                <a:srgbClr val="00FF00"/>
              </a:solidFill>
              <a:cs typeface="B Titr"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96720"/>
          </a:xfrm>
        </p:spPr>
        <p:txBody>
          <a:bodyPr/>
          <a:lstStyle/>
          <a:p>
            <a:pPr algn="r"/>
            <a:r>
              <a:rPr lang="fa-IR" dirty="0" smtClean="0"/>
              <a:t>بخش سوم</a:t>
            </a:r>
            <a:endParaRPr lang="fa-IR" dirty="0"/>
          </a:p>
        </p:txBody>
      </p:sp>
      <p:sp>
        <p:nvSpPr>
          <p:cNvPr id="3" name="Content Placeholder 2"/>
          <p:cNvSpPr>
            <a:spLocks noGrp="1"/>
          </p:cNvSpPr>
          <p:nvPr>
            <p:ph idx="1"/>
          </p:nvPr>
        </p:nvSpPr>
        <p:spPr>
          <a:xfrm>
            <a:off x="179512" y="1600200"/>
            <a:ext cx="8784976" cy="4525963"/>
          </a:xfrm>
        </p:spPr>
        <p:txBody>
          <a:bodyPr/>
          <a:lstStyle/>
          <a:p>
            <a:pPr>
              <a:buNone/>
            </a:pPr>
            <a:r>
              <a:rPr lang="fa-IR" dirty="0" smtClean="0"/>
              <a:t>نظریات سازمانی در مدیریت</a:t>
            </a:r>
          </a:p>
          <a:p>
            <a:pPr>
              <a:buNone/>
            </a:pPr>
            <a:endParaRPr lang="fa-IR" sz="3600" dirty="0">
              <a:cs typeface="B Nazanin" pitchFamily="2" charset="-78"/>
            </a:endParaRPr>
          </a:p>
          <a:p>
            <a:pPr>
              <a:buNone/>
            </a:pPr>
            <a:r>
              <a:rPr lang="fa-IR" sz="3600" dirty="0" smtClean="0">
                <a:cs typeface="B Nazanin" pitchFamily="2" charset="-78"/>
              </a:rPr>
              <a:t>منظور نظریاتی است که براهداف سازمان، تقسیم کار،تخصصی کردن وظایف، برنامه ریزی،سازماندهی،فرماندهی،منطقی کردن امور و رعایت روابط بجای ضوابط تاکید دارد</a:t>
            </a:r>
          </a:p>
          <a:p>
            <a:pPr>
              <a:buNone/>
            </a:pPr>
            <a:r>
              <a:rPr lang="fa-IR" sz="3600" dirty="0" smtClean="0">
                <a:cs typeface="B Nazanin" pitchFamily="2" charset="-78"/>
              </a:rPr>
              <a:t>که برخی از این نظریات به شرح زیر است</a:t>
            </a:r>
            <a:endParaRPr lang="fa-IR" sz="3600" dirty="0">
              <a:cs typeface="B Nazanin" pitchFamily="2" charset="-78"/>
            </a:endParaRPr>
          </a:p>
        </p:txBody>
      </p:sp>
      <p:pic>
        <p:nvPicPr>
          <p:cNvPr id="4" name="~PP3936.WAV">
            <a:hlinkClick r:id="" action="ppaction://media"/>
          </p:cNvPr>
          <p:cNvPicPr>
            <a:picLocks noRot="1" noChangeAspect="1"/>
          </p:cNvPicPr>
          <p:nvPr>
            <a:wavAudioFile r:embed="rId1" name="~PP3936.WAV"/>
          </p:nvPr>
        </p:nvPicPr>
        <p:blipFill>
          <a:blip r:embed="rId3" cstate="print"/>
          <a:stretch>
            <a:fillRect/>
          </a:stretch>
        </p:blipFill>
        <p:spPr>
          <a:xfrm>
            <a:off x="8632825" y="6346825"/>
            <a:ext cx="304800" cy="304800"/>
          </a:xfrm>
          <a:prstGeom prst="rect">
            <a:avLst/>
          </a:prstGeom>
        </p:spPr>
      </p:pic>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a:solidFill>
            <a:schemeClr val="accent2"/>
          </a:solidFill>
        </p:spPr>
        <p:txBody>
          <a:bodyPr/>
          <a:lstStyle/>
          <a:p>
            <a:endParaRPr lang="fa-IR" dirty="0" smtClean="0">
              <a:solidFill>
                <a:srgbClr val="FFC000"/>
              </a:solidFill>
            </a:endParaRPr>
          </a:p>
          <a:p>
            <a:endParaRPr lang="fa-IR" sz="3200" dirty="0" smtClean="0">
              <a:solidFill>
                <a:srgbClr val="00FF00"/>
              </a:solidFill>
              <a:cs typeface="B Titr" pitchFamily="2" charset="-78"/>
            </a:endParaRPr>
          </a:p>
          <a:p>
            <a:pPr>
              <a:buNone/>
            </a:pPr>
            <a:endParaRPr lang="fa-IR" sz="3200" dirty="0" smtClean="0">
              <a:solidFill>
                <a:srgbClr val="00FF00"/>
              </a:solidFill>
              <a:cs typeface="B Titr" pitchFamily="2" charset="-78"/>
            </a:endParaRPr>
          </a:p>
          <a:p>
            <a:pPr algn="ctr">
              <a:buNone/>
            </a:pPr>
            <a:r>
              <a:rPr lang="fa-IR" sz="3200" dirty="0" smtClean="0">
                <a:solidFill>
                  <a:srgbClr val="00FF00"/>
                </a:solidFill>
                <a:cs typeface="B Titr" pitchFamily="2" charset="-78"/>
              </a:rPr>
              <a:t>نظریه مدیریت کلاسیک –نظریات اقتصادی</a:t>
            </a:r>
          </a:p>
          <a:p>
            <a:pPr algn="ctr">
              <a:buNone/>
            </a:pPr>
            <a:r>
              <a:rPr lang="fa-IR" sz="3200" dirty="0" smtClean="0">
                <a:solidFill>
                  <a:srgbClr val="00FF00"/>
                </a:solidFill>
                <a:cs typeface="B Titr" pitchFamily="2" charset="-78"/>
              </a:rPr>
              <a:t>نظریه مدیریت علمی</a:t>
            </a:r>
          </a:p>
          <a:p>
            <a:pPr algn="ctr">
              <a:buNone/>
            </a:pPr>
            <a:r>
              <a:rPr lang="fa-IR" sz="3200" dirty="0" smtClean="0">
                <a:solidFill>
                  <a:srgbClr val="00FF00"/>
                </a:solidFill>
                <a:cs typeface="B Titr" pitchFamily="2" charset="-78"/>
              </a:rPr>
              <a:t>نظریه مدیریت کلاسیک جدید.</a:t>
            </a:r>
          </a:p>
          <a:p>
            <a:pPr algn="ctr">
              <a:buNone/>
            </a:pPr>
            <a:r>
              <a:rPr lang="fa-IR" sz="3200" dirty="0" smtClean="0">
                <a:solidFill>
                  <a:srgbClr val="00FF00"/>
                </a:solidFill>
                <a:cs typeface="B Titr" pitchFamily="2" charset="-78"/>
              </a:rPr>
              <a:t>نظریه دیوانسالاری</a:t>
            </a:r>
          </a:p>
          <a:p>
            <a:pPr algn="ctr">
              <a:buNone/>
            </a:pPr>
            <a:r>
              <a:rPr lang="fa-IR" sz="3200" dirty="0" smtClean="0">
                <a:solidFill>
                  <a:srgbClr val="00FF00"/>
                </a:solidFill>
                <a:cs typeface="B Titr" pitchFamily="2" charset="-78"/>
              </a:rPr>
              <a:t>نظریه تصمیم</a:t>
            </a:r>
          </a:p>
          <a:p>
            <a:pPr algn="ctr">
              <a:buNone/>
            </a:pPr>
            <a:r>
              <a:rPr lang="fa-IR" sz="3200" dirty="0" smtClean="0">
                <a:solidFill>
                  <a:srgbClr val="00FF00"/>
                </a:solidFill>
                <a:cs typeface="B Titr" pitchFamily="2" charset="-78"/>
              </a:rPr>
              <a:t>نظریه  رفتاری</a:t>
            </a:r>
          </a:p>
          <a:p>
            <a:endParaRPr lang="fa-IR" dirty="0" smtClean="0"/>
          </a:p>
          <a:p>
            <a:endParaRPr lang="fa-IR" dirty="0" smtClean="0"/>
          </a:p>
        </p:txBody>
      </p:sp>
      <p:pic>
        <p:nvPicPr>
          <p:cNvPr id="4" name="~PP1259.WAV">
            <a:hlinkClick r:id="" action="ppaction://media"/>
          </p:cNvPr>
          <p:cNvPicPr>
            <a:picLocks noRot="1" noChangeAspect="1"/>
          </p:cNvPicPr>
          <p:nvPr>
            <a:wavAudioFile r:embed="rId1" name="~PP1259.WAV"/>
          </p:nvPr>
        </p:nvPicPr>
        <p:blipFill>
          <a:blip r:embed="rId3" cstate="print"/>
          <a:stretch>
            <a:fillRect/>
          </a:stretch>
        </p:blipFill>
        <p:spPr>
          <a:xfrm>
            <a:off x="8632825" y="6346825"/>
            <a:ext cx="304800" cy="304800"/>
          </a:xfrm>
          <a:prstGeom prst="rect">
            <a:avLst/>
          </a:prstGeom>
        </p:spPr>
      </p:pic>
      <p:sp>
        <p:nvSpPr>
          <p:cNvPr id="5" name="Curved Up Ribbon 4"/>
          <p:cNvSpPr/>
          <p:nvPr/>
        </p:nvSpPr>
        <p:spPr>
          <a:xfrm>
            <a:off x="611560" y="1052736"/>
            <a:ext cx="8064896" cy="720080"/>
          </a:xfrm>
          <a:prstGeom prst="ellipseRibbon2">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buNone/>
            </a:pPr>
            <a:r>
              <a:rPr lang="fa-IR" dirty="0" smtClean="0">
                <a:solidFill>
                  <a:srgbClr val="FF0000"/>
                </a:solidFill>
                <a:cs typeface="B Titr" pitchFamily="2" charset="-78"/>
              </a:rPr>
              <a:t>انواع مکاتب و نظریه های سازمان و مدیریت</a:t>
            </a:r>
            <a:endParaRPr lang="fa-IR" sz="1600" dirty="0" smtClean="0">
              <a:solidFill>
                <a:srgbClr val="FF0000"/>
              </a:solidFill>
              <a:cs typeface="B Titr" pitchFamily="2" charset="-78"/>
            </a:endParaRPr>
          </a:p>
        </p:txBody>
      </p:sp>
    </p:spTree>
  </p:cSld>
  <p:clrMapOvr>
    <a:masterClrMapping/>
  </p:clrMapOvr>
  <p:transition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5055840"/>
          </a:xfrm>
        </p:spPr>
        <p:txBody>
          <a:bodyPr/>
          <a:lstStyle/>
          <a:p>
            <a:endParaRPr lang="fa-IR" dirty="0" smtClean="0"/>
          </a:p>
          <a:p>
            <a:pPr algn="ctr"/>
            <a:endParaRPr lang="fa-IR" sz="3200" dirty="0" smtClean="0">
              <a:solidFill>
                <a:srgbClr val="FFC000"/>
              </a:solidFill>
              <a:cs typeface="B Titr" pitchFamily="2" charset="-78"/>
            </a:endParaRPr>
          </a:p>
          <a:p>
            <a:pPr algn="ctr"/>
            <a:r>
              <a:rPr lang="fa-IR" sz="3200" dirty="0" smtClean="0">
                <a:solidFill>
                  <a:srgbClr val="FFC000"/>
                </a:solidFill>
                <a:cs typeface="B Titr" pitchFamily="2" charset="-78"/>
              </a:rPr>
              <a:t>همه مکاتب و نظریه های شناخته شده مدیریت به قرن بیستم تعلق دارند</a:t>
            </a:r>
          </a:p>
          <a:p>
            <a:pPr algn="ctr"/>
            <a:endParaRPr lang="fa-IR" sz="3200" dirty="0" smtClean="0">
              <a:solidFill>
                <a:srgbClr val="FFC000"/>
              </a:solidFill>
              <a:cs typeface="B Titr" pitchFamily="2" charset="-78"/>
            </a:endParaRPr>
          </a:p>
          <a:p>
            <a:pPr algn="ctr"/>
            <a:r>
              <a:rPr lang="fa-IR" sz="3200" dirty="0" smtClean="0">
                <a:solidFill>
                  <a:srgbClr val="FFC000"/>
                </a:solidFill>
                <a:cs typeface="B Titr" pitchFamily="2" charset="-78"/>
              </a:rPr>
              <a:t>اساسی ترین مدلهای سازمانی،سازمانهای نظامی و دینی بودند</a:t>
            </a:r>
            <a:endParaRPr lang="fa-IR" sz="3200" dirty="0">
              <a:solidFill>
                <a:srgbClr val="FFC000"/>
              </a:solidFill>
              <a:cs typeface="B Titr"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404812"/>
            <a:ext cx="8229600" cy="6048523"/>
          </a:xfrm>
        </p:spPr>
        <p:txBody>
          <a:bodyPr>
            <a:noAutofit/>
          </a:bodyPr>
          <a:lstStyle/>
          <a:p>
            <a:pPr algn="ctr">
              <a:buNone/>
            </a:pPr>
            <a:endParaRPr lang="fa-IR" sz="1800" dirty="0" smtClean="0">
              <a:solidFill>
                <a:srgbClr val="FFFF00"/>
              </a:solidFill>
              <a:cs typeface="B Titr" pitchFamily="2" charset="-78"/>
            </a:endParaRPr>
          </a:p>
          <a:p>
            <a:pPr algn="ctr">
              <a:buNone/>
            </a:pPr>
            <a:r>
              <a:rPr lang="fa-IR" sz="2800" dirty="0" smtClean="0">
                <a:solidFill>
                  <a:srgbClr val="FFFF00"/>
                </a:solidFill>
                <a:cs typeface="B Titr" pitchFamily="2" charset="-78"/>
              </a:rPr>
              <a:t>اهمیت بیان اصول مدیریت علمی و شرایط بوجود آمدن آن</a:t>
            </a:r>
          </a:p>
          <a:p>
            <a:pPr>
              <a:buNone/>
            </a:pPr>
            <a:endParaRPr lang="fa-IR" sz="3200" dirty="0" smtClean="0">
              <a:cs typeface="B Lotus" pitchFamily="2" charset="-78"/>
            </a:endParaRPr>
          </a:p>
          <a:p>
            <a:pPr>
              <a:buNone/>
            </a:pPr>
            <a:r>
              <a:rPr lang="fa-IR" sz="3200" dirty="0" smtClean="0">
                <a:solidFill>
                  <a:srgbClr val="00B0F0"/>
                </a:solidFill>
                <a:cs typeface="B Lotus" pitchFamily="2" charset="-78"/>
              </a:rPr>
              <a:t>1.جلب توجه صاحبنظران ومسئولین به روشهای علمی و شناخته شده مدیریت</a:t>
            </a:r>
          </a:p>
          <a:p>
            <a:pPr>
              <a:buNone/>
            </a:pPr>
            <a:endParaRPr lang="fa-IR" sz="3200" dirty="0" smtClean="0">
              <a:solidFill>
                <a:srgbClr val="002060"/>
              </a:solidFill>
              <a:cs typeface="B Lotus" pitchFamily="2" charset="-78"/>
            </a:endParaRPr>
          </a:p>
          <a:p>
            <a:pPr>
              <a:buNone/>
            </a:pPr>
            <a:r>
              <a:rPr lang="fa-IR" sz="3200" dirty="0" smtClean="0">
                <a:solidFill>
                  <a:srgbClr val="002060"/>
                </a:solidFill>
                <a:cs typeface="B Lotus" pitchFamily="2" charset="-78"/>
              </a:rPr>
              <a:t>2. ایجاد سازمانی متناسب با انتظارات گسترده روزافزون مردم قرن بیستم تا بتواند دانش آموزان را در مقابل مشکلات و پیشرفتهای ناشی از توسعه علوم و تکنولوژی مجهز گرداند.</a:t>
            </a:r>
          </a:p>
          <a:p>
            <a:pPr>
              <a:buNone/>
            </a:pPr>
            <a:endParaRPr lang="fa-IR" sz="2000" dirty="0" smtClean="0">
              <a:cs typeface="B Lotus" pitchFamily="2" charset="-78"/>
            </a:endParaRPr>
          </a:p>
          <a:p>
            <a:pPr>
              <a:buNone/>
            </a:pPr>
            <a:r>
              <a:rPr lang="fa-IR" sz="2000" dirty="0" smtClean="0">
                <a:cs typeface="B Lotus" pitchFamily="2" charset="-78"/>
              </a:rPr>
              <a:t> </a:t>
            </a:r>
          </a:p>
          <a:p>
            <a:pPr>
              <a:buNone/>
            </a:pPr>
            <a:endParaRPr lang="fa-IR" sz="2000" dirty="0">
              <a:cs typeface="B Lotus"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92500" lnSpcReduction="20000"/>
          </a:bodyPr>
          <a:lstStyle/>
          <a:p>
            <a:pPr>
              <a:buNone/>
            </a:pPr>
            <a:r>
              <a:rPr lang="fa-IR" dirty="0" smtClean="0">
                <a:cs typeface="B Lotus" pitchFamily="2" charset="-78"/>
              </a:rPr>
              <a:t>بطور کلی اگر قرار براین باشد که اصول مدیریت علمی را در مدیریت آموزشی بکار بریم  در درجه اول باید برفعالیتهای سطح عملیاتی نظام آموزشی یعنی کلاس درس و مدرسه تمرکز کنیم.</a:t>
            </a:r>
          </a:p>
          <a:p>
            <a:pPr>
              <a:buNone/>
            </a:pPr>
            <a:r>
              <a:rPr lang="fa-IR" dirty="0" smtClean="0">
                <a:cs typeface="B Lotus" pitchFamily="2" charset="-78"/>
              </a:rPr>
              <a:t>آنگاه در این سطح ٬ از روشهای علمی به منظور تعیین و اجرای موارد زیر کمک بگیریم</a:t>
            </a:r>
          </a:p>
          <a:p>
            <a:pPr>
              <a:buNone/>
            </a:pPr>
            <a:r>
              <a:rPr lang="fa-IR" dirty="0" smtClean="0">
                <a:solidFill>
                  <a:srgbClr val="FFFF00"/>
                </a:solidFill>
                <a:cs typeface="B Lotus" pitchFamily="2" charset="-78"/>
              </a:rPr>
              <a:t>1.بازده آموزش و پرورش</a:t>
            </a:r>
          </a:p>
          <a:p>
            <a:pPr>
              <a:buNone/>
            </a:pPr>
            <a:r>
              <a:rPr lang="fa-IR" dirty="0" smtClean="0">
                <a:solidFill>
                  <a:srgbClr val="FFFF00"/>
                </a:solidFill>
                <a:cs typeface="B Lotus" pitchFamily="2" charset="-78"/>
              </a:rPr>
              <a:t>2.روشهای آموزش و پرورش</a:t>
            </a:r>
          </a:p>
          <a:p>
            <a:pPr>
              <a:buNone/>
            </a:pPr>
            <a:r>
              <a:rPr lang="fa-IR" dirty="0" smtClean="0">
                <a:solidFill>
                  <a:srgbClr val="FFFF00"/>
                </a:solidFill>
                <a:cs typeface="B Lotus" pitchFamily="2" charset="-78"/>
              </a:rPr>
              <a:t>3.ملاکهای خاص گزینش٬ تربیت ٬ کارگماری ونگهداری معلمان</a:t>
            </a:r>
          </a:p>
          <a:p>
            <a:pPr>
              <a:buNone/>
            </a:pPr>
            <a:r>
              <a:rPr lang="fa-IR" dirty="0" smtClean="0">
                <a:solidFill>
                  <a:srgbClr val="FFFF00"/>
                </a:solidFill>
                <a:cs typeface="B Lotus" pitchFamily="2" charset="-78"/>
              </a:rPr>
              <a:t>4.  استفاده از تکنولوژی آموزشی</a:t>
            </a:r>
          </a:p>
          <a:p>
            <a:pPr>
              <a:buNone/>
            </a:pPr>
            <a:r>
              <a:rPr lang="fa-IR" dirty="0" smtClean="0">
                <a:cs typeface="B Lotus" pitchFamily="2" charset="-78"/>
              </a:rPr>
              <a:t>بنابراین وظیفه معلمان و مدیران آموزشی نیز به استفاده موثر از روشها٬ فنون و موارد استاندارد برای تولید بازدهِ آموزشیِ استاندارد، منحصر خواهد شد.</a:t>
            </a:r>
          </a:p>
          <a:p>
            <a:pPr>
              <a:buNone/>
            </a:pPr>
            <a:r>
              <a:rPr lang="fa-IR" dirty="0" smtClean="0">
                <a:solidFill>
                  <a:schemeClr val="accent2">
                    <a:lumMod val="75000"/>
                  </a:schemeClr>
                </a:solidFill>
                <a:cs typeface="B Lotus" pitchFamily="2" charset="-78"/>
              </a:rPr>
              <a:t>در مدیریت علمی تمام اصول درجهت برآوردن </a:t>
            </a:r>
            <a:r>
              <a:rPr lang="fa-IR" dirty="0" smtClean="0">
                <a:solidFill>
                  <a:srgbClr val="00FF00"/>
                </a:solidFill>
                <a:cs typeface="B Lotus" pitchFamily="2" charset="-78"/>
              </a:rPr>
              <a:t>اهداف سازمان </a:t>
            </a:r>
            <a:r>
              <a:rPr lang="fa-IR" dirty="0" smtClean="0">
                <a:solidFill>
                  <a:schemeClr val="accent2">
                    <a:lumMod val="75000"/>
                  </a:schemeClr>
                </a:solidFill>
                <a:cs typeface="B Lotus" pitchFamily="2" charset="-78"/>
              </a:rPr>
              <a:t>میباشد</a:t>
            </a:r>
            <a:r>
              <a:rPr lang="fa-IR" dirty="0" smtClean="0">
                <a:solidFill>
                  <a:schemeClr val="accent1"/>
                </a:solidFill>
                <a:cs typeface="B Lotus" pitchFamily="2" charset="-78"/>
              </a:rPr>
              <a:t>.</a:t>
            </a:r>
          </a:p>
          <a:p>
            <a:pPr>
              <a:buNone/>
            </a:pPr>
            <a:r>
              <a:rPr lang="fa-IR" sz="3000" b="1" dirty="0" smtClean="0">
                <a:cs typeface="B Lotus" pitchFamily="2" charset="-78"/>
              </a:rPr>
              <a:t>اهداف آرمانی جمهوری اسلامی ایران مطابق اصل دوم قانون اساسی درجهت تحقق ارزشهای والای فرهنگی و رشد جامعه وانسان بر مبنای توحید، وحی ،معاد وعدل و... بنا شده است.</a:t>
            </a:r>
          </a:p>
          <a:p>
            <a:pPr>
              <a:buNone/>
            </a:pPr>
            <a:r>
              <a:rPr lang="fa-IR" sz="3000" b="1" dirty="0" smtClean="0">
                <a:cs typeface="B Lotus" pitchFamily="2" charset="-78"/>
              </a:rPr>
              <a:t> </a:t>
            </a:r>
            <a:endParaRPr lang="fa-IR" sz="30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1055</TotalTime>
  <Words>804</Words>
  <Application>Microsoft Office PowerPoint</Application>
  <PresentationFormat>On-screen Show (4:3)</PresentationFormat>
  <Paragraphs>147</Paragraphs>
  <Slides>29</Slides>
  <Notes>0</Notes>
  <HiddenSlides>0</HiddenSlides>
  <MMClips>4</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Flow</vt:lpstr>
      <vt:lpstr>Slide 1</vt:lpstr>
      <vt:lpstr> با نام  ویاد خداوندی بی همتا  </vt:lpstr>
      <vt:lpstr>Slide 3</vt:lpstr>
      <vt:lpstr>بخش سوم </vt:lpstr>
      <vt:lpstr>بخش سوم</vt:lpstr>
      <vt:lpstr>Slide 6</vt:lpstr>
      <vt:lpstr>Slide 7</vt:lpstr>
      <vt:lpstr>Slide 8</vt:lpstr>
      <vt:lpstr>Slide 9</vt:lpstr>
      <vt:lpstr>Slide 10</vt:lpstr>
      <vt:lpstr>  </vt:lpstr>
      <vt:lpstr>نظریه های مدیریت علمی</vt:lpstr>
      <vt:lpstr>      تیلور در کتاب خود به نام «اصول مدیریت علمی» مسئولیت مدیران را در4دسته معرفی میکند: </vt:lpstr>
      <vt:lpstr>Slide 14</vt:lpstr>
      <vt:lpstr>مبانی فلسفی تیلوریسم</vt:lpstr>
      <vt:lpstr>Slide 16</vt:lpstr>
      <vt:lpstr>Slide 17</vt:lpstr>
      <vt:lpstr>تاثیر تیلوریسم بر مدیریت آموزشی</vt:lpstr>
      <vt:lpstr>در تاثیر مدیریت علمی در آموزش و پرورش باید گفت که: </vt:lpstr>
      <vt:lpstr>مدیریت کلاسیک جدید(اداری)</vt:lpstr>
      <vt:lpstr>چهار مفهوم اساسی در رابطه با اصول چهارده گانه فایول عبارتند از:</vt:lpstr>
      <vt:lpstr>Slide 22</vt:lpstr>
      <vt:lpstr>Slide 23</vt:lpstr>
      <vt:lpstr>Slide 24</vt:lpstr>
      <vt:lpstr>Slide 25</vt:lpstr>
      <vt:lpstr>کارکردهای مدیریت از نظر فایول</vt:lpstr>
      <vt:lpstr>Slide 27</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با یاد و نام خدا</dc:title>
  <dc:creator>hafez</dc:creator>
  <cp:lastModifiedBy>hafez</cp:lastModifiedBy>
  <cp:revision>101</cp:revision>
  <dcterms:created xsi:type="dcterms:W3CDTF">2020-04-09T12:13:08Z</dcterms:created>
  <dcterms:modified xsi:type="dcterms:W3CDTF">2020-04-24T20:12:20Z</dcterms:modified>
</cp:coreProperties>
</file>