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949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95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8547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432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30504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340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469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303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1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797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694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32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899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362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10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020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6366" y="2919689"/>
            <a:ext cx="9375820" cy="3635658"/>
          </a:xfrm>
        </p:spPr>
        <p:txBody>
          <a:bodyPr/>
          <a:lstStyle/>
          <a:p>
            <a:pPr algn="ctr" rtl="1"/>
            <a:r>
              <a:rPr lang="fa-IR" sz="4000" dirty="0" smtClean="0">
                <a:cs typeface="Titr" panose="00000700000000000000" pitchFamily="2" charset="-78"/>
              </a:rPr>
              <a:t/>
            </a:r>
            <a:br>
              <a:rPr lang="fa-IR" sz="4000" dirty="0" smtClean="0">
                <a:cs typeface="Titr" panose="00000700000000000000" pitchFamily="2" charset="-78"/>
              </a:rPr>
            </a:br>
            <a:r>
              <a:rPr lang="fa-IR" sz="4000" dirty="0" smtClean="0">
                <a:cs typeface="Titr" panose="00000700000000000000" pitchFamily="2" charset="-78"/>
              </a:rPr>
              <a:t/>
            </a:r>
            <a:br>
              <a:rPr lang="fa-IR" sz="4000" dirty="0" smtClean="0">
                <a:cs typeface="Titr" panose="00000700000000000000" pitchFamily="2" charset="-78"/>
              </a:rPr>
            </a:br>
            <a:r>
              <a:rPr lang="fa-IR" sz="4000" dirty="0" smtClean="0">
                <a:cs typeface="Titr" panose="00000700000000000000" pitchFamily="2" charset="-78"/>
              </a:rPr>
              <a:t/>
            </a:r>
            <a:br>
              <a:rPr lang="fa-IR" sz="4000" dirty="0" smtClean="0">
                <a:cs typeface="Titr" panose="00000700000000000000" pitchFamily="2" charset="-78"/>
              </a:rPr>
            </a:br>
            <a:r>
              <a:rPr lang="fa-IR" sz="4000" dirty="0" smtClean="0">
                <a:cs typeface="Titr" panose="00000700000000000000" pitchFamily="2" charset="-78"/>
              </a:rPr>
              <a:t/>
            </a:r>
            <a:br>
              <a:rPr lang="fa-IR" sz="4000" dirty="0" smtClean="0">
                <a:cs typeface="Titr" panose="00000700000000000000" pitchFamily="2" charset="-78"/>
              </a:rPr>
            </a:br>
            <a:r>
              <a:rPr lang="fa-IR" sz="4000" dirty="0" smtClean="0">
                <a:cs typeface="Titr" panose="00000700000000000000" pitchFamily="2" charset="-78"/>
              </a:rPr>
              <a:t/>
            </a:r>
            <a:br>
              <a:rPr lang="fa-IR" sz="4000" dirty="0" smtClean="0">
                <a:cs typeface="Titr" panose="00000700000000000000" pitchFamily="2" charset="-78"/>
              </a:rPr>
            </a:br>
            <a:r>
              <a:rPr lang="fa-IR" sz="4000" b="1" dirty="0" smtClean="0">
                <a:ln w="95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cs typeface="Titr" panose="00000700000000000000" pitchFamily="2" charset="-78"/>
              </a:rPr>
              <a:t>برنامه </a:t>
            </a:r>
            <a:r>
              <a:rPr lang="fa-IR" sz="4000" b="1" dirty="0">
                <a:ln w="95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cs typeface="Titr" panose="00000700000000000000" pitchFamily="2" charset="-78"/>
              </a:rPr>
              <a:t>کلاسی دانشجویان کارشناسی پیوسته رشته علوم تربیتی درنیمسال دوم سال </a:t>
            </a:r>
            <a:r>
              <a:rPr lang="fa-IR" sz="4000" b="1" dirty="0" smtClean="0">
                <a:ln w="95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cs typeface="Titr" panose="00000700000000000000" pitchFamily="2" charset="-78"/>
              </a:rPr>
              <a:t>تحصیلی99- 1398 واحد </a:t>
            </a:r>
            <a:r>
              <a:rPr lang="fa-IR" sz="4000" b="1" dirty="0">
                <a:ln w="95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cs typeface="Titr" panose="00000700000000000000" pitchFamily="2" charset="-78"/>
              </a:rPr>
              <a:t>آموزش عالی شهید رجایی تربت </a:t>
            </a:r>
            <a:r>
              <a:rPr lang="fa-IR" sz="4000" b="1" dirty="0" smtClean="0">
                <a:ln w="95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cs typeface="Titr" panose="00000700000000000000" pitchFamily="2" charset="-78"/>
              </a:rPr>
              <a:t>حیدریه</a:t>
            </a:r>
            <a:r>
              <a:rPr lang="en-US" sz="4000" b="1" dirty="0" smtClean="0">
                <a:ln w="95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cs typeface="Titr" panose="00000700000000000000" pitchFamily="2" charset="-78"/>
              </a:rPr>
              <a:t/>
            </a:r>
            <a:br>
              <a:rPr lang="en-US" sz="4000" b="1" dirty="0" smtClean="0">
                <a:ln w="95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cs typeface="Titr" panose="00000700000000000000" pitchFamily="2" charset="-78"/>
              </a:rPr>
            </a:br>
            <a:r>
              <a:rPr lang="en-US" sz="4000" dirty="0" smtClean="0">
                <a:cs typeface="Titr" panose="00000700000000000000" pitchFamily="2" charset="-78"/>
              </a:rPr>
              <a:t/>
            </a:r>
            <a:br>
              <a:rPr lang="en-US" sz="4000" dirty="0" smtClean="0">
                <a:cs typeface="Titr" panose="00000700000000000000" pitchFamily="2" charset="-78"/>
              </a:rPr>
            </a:br>
            <a:endParaRPr lang="en-US" sz="4000" dirty="0">
              <a:cs typeface="Titr" panose="000007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64758" y="1336912"/>
            <a:ext cx="699742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5000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Titr" panose="00000700000000000000" pitchFamily="2" charset="-78"/>
              </a:rPr>
              <a:t>اطلاعیه شروع ترم بهمن 1398</a:t>
            </a:r>
            <a:endParaRPr lang="en-US" sz="5000" b="0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cs typeface="Titr" panose="000007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981" y="288529"/>
            <a:ext cx="1336794" cy="252851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2871989" y="2301336"/>
            <a:ext cx="6890197" cy="5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661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</TotalTime>
  <Words>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Titr</vt:lpstr>
      <vt:lpstr>Trebuchet MS</vt:lpstr>
      <vt:lpstr>Wingdings 3</vt:lpstr>
      <vt:lpstr>Facet</vt:lpstr>
      <vt:lpstr>     برنامه کلاسی دانشجویان کارشناسی پیوسته رشته علوم تربیتی درنیمسال دوم سال تحصیلی99- 1398 واحد آموزش عالی شهید رجایی تربت حیدریه  </vt:lpstr>
    </vt:vector>
  </TitlesOfParts>
  <Company>Moorche 30 DVDs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تقویم آموزشی ترم مهر سال 1398 دانشگاه فرهنگیان</dc:title>
  <dc:creator>MRT www.Win2Farsi.com</dc:creator>
  <cp:lastModifiedBy>MRT www.Win2Farsi.com</cp:lastModifiedBy>
  <cp:revision>7</cp:revision>
  <dcterms:created xsi:type="dcterms:W3CDTF">2019-08-24T10:36:56Z</dcterms:created>
  <dcterms:modified xsi:type="dcterms:W3CDTF">2020-01-21T10:57:01Z</dcterms:modified>
</cp:coreProperties>
</file>