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78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4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2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060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07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226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370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213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7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2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2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124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4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7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6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9543" y="1208314"/>
            <a:ext cx="6944460" cy="1699521"/>
          </a:xfrm>
        </p:spPr>
        <p:txBody>
          <a:bodyPr/>
          <a:lstStyle/>
          <a:p>
            <a:r>
              <a:rPr lang="fa-IR" sz="4400" dirty="0" smtClean="0">
                <a:cs typeface="B Titr" panose="00000700000000000000" pitchFamily="2" charset="-78"/>
              </a:rPr>
              <a:t>اطلاعیه ثبت نام </a:t>
            </a:r>
            <a:r>
              <a:rPr lang="fa-IR" sz="4400" dirty="0" smtClean="0">
                <a:cs typeface="B Titr" panose="00000700000000000000" pitchFamily="2" charset="-78"/>
              </a:rPr>
              <a:t>دوره مجازی حیات طیبه ویژه دانشجویان ورودی</a:t>
            </a:r>
            <a:r>
              <a:rPr lang="fa-IR" sz="4000" dirty="0" smtClean="0">
                <a:cs typeface="B Titr" panose="00000700000000000000" pitchFamily="2" charset="-78"/>
              </a:rPr>
              <a:t>98</a:t>
            </a:r>
            <a:endParaRPr lang="en-US" sz="40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371" y="4050833"/>
            <a:ext cx="10243457" cy="1096899"/>
          </a:xfrm>
        </p:spPr>
        <p:txBody>
          <a:bodyPr>
            <a:normAutofit fontScale="92500" lnSpcReduction="10000"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     قابل </a:t>
            </a:r>
            <a:r>
              <a:rPr lang="fa-IR" sz="3200" dirty="0" smtClean="0">
                <a:cs typeface="B Titr" panose="00000700000000000000" pitchFamily="2" charset="-78"/>
              </a:rPr>
              <a:t>توجه دانشجویان علاقمند به شرکت در </a:t>
            </a:r>
            <a:r>
              <a:rPr lang="fa-IR" sz="3200" dirty="0" smtClean="0">
                <a:cs typeface="B Titr" panose="00000700000000000000" pitchFamily="2" charset="-78"/>
              </a:rPr>
              <a:t>طرح آموزش 12 جلسه ایی</a:t>
            </a:r>
          </a:p>
          <a:p>
            <a:r>
              <a:rPr lang="fa-IR" sz="3200" dirty="0" smtClean="0">
                <a:cs typeface="B Titr" panose="00000700000000000000" pitchFamily="2" charset="-78"/>
              </a:rPr>
              <a:t>     گامی به سوی حیات طیبه</a:t>
            </a:r>
            <a:r>
              <a:rPr lang="fa-IR" sz="3200" dirty="0" smtClean="0">
                <a:cs typeface="B Titr" panose="00000700000000000000" pitchFamily="2" charset="-78"/>
              </a:rPr>
              <a:t> </a:t>
            </a:r>
            <a:endParaRPr lang="en-US" sz="32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772" y="414739"/>
            <a:ext cx="1262742" cy="189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513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Titr</vt:lpstr>
      <vt:lpstr>Trebuchet MS</vt:lpstr>
      <vt:lpstr>Wingdings 3</vt:lpstr>
      <vt:lpstr>Facet</vt:lpstr>
      <vt:lpstr>اطلاعیه ثبت نام دوره مجازی حیات طیبه ویژه دانشجویان ورودی98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اطلاعیه</dc:title>
  <dc:creator>MRT www.Win2Farsi.com</dc:creator>
  <cp:lastModifiedBy>MRT www.Win2Farsi.com</cp:lastModifiedBy>
  <cp:revision>5</cp:revision>
  <dcterms:created xsi:type="dcterms:W3CDTF">2019-08-27T09:11:22Z</dcterms:created>
  <dcterms:modified xsi:type="dcterms:W3CDTF">2019-10-26T08:57:58Z</dcterms:modified>
</cp:coreProperties>
</file>